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3.xml.rels" ContentType="application/vnd.openxmlformats-package.relationships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11.xml" ContentType="application/vnd.openxmlformats-officedocument.theme+xml"/>
  <Override PartName="/ppt/theme/theme6.xml" ContentType="application/vnd.openxmlformats-officedocument.theme+xml"/>
  <Override PartName="/ppt/theme/theme12.xml" ContentType="application/vnd.openxmlformats-officedocument.theme+xml"/>
  <Override PartName="/ppt/theme/theme7.xml" ContentType="application/vnd.openxmlformats-officedocument.theme+xml"/>
  <Override PartName="/ppt/theme/theme13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_rels/presentation.xml.rels" ContentType="application/vnd.openxmlformats-package.relationships+xml"/>
  <Override PartName="/ppt/media/image56.png" ContentType="image/png"/>
  <Override PartName="/ppt/media/image47.png" ContentType="image/png"/>
  <Override PartName="/ppt/media/image10.png" ContentType="image/png"/>
  <Override PartName="/ppt/media/image35.png" ContentType="image/png"/>
  <Override PartName="/ppt/media/image5.png" ContentType="image/png"/>
  <Override PartName="/ppt/media/image17.png" ContentType="image/png"/>
  <Override PartName="/ppt/media/image28.png" ContentType="image/png"/>
  <Override PartName="/ppt/media/image3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15.png" ContentType="image/png"/>
  <Override PartName="/ppt/media/image26.png" ContentType="image/png"/>
  <Override PartName="/ppt/media/image4.png" ContentType="image/png"/>
  <Override PartName="/ppt/media/image16.png" ContentType="image/png"/>
  <Override PartName="/ppt/media/image60.jpeg" ContentType="image/jpeg"/>
  <Override PartName="/ppt/media/image30.png" ContentType="image/png"/>
  <Override PartName="/ppt/media/image23.png" ContentType="image/png"/>
  <Override PartName="/ppt/media/image21.png" ContentType="image/png"/>
  <Override PartName="/ppt/media/image22.png" ContentType="image/png"/>
  <Override PartName="/ppt/media/image59.png" ContentType="image/png"/>
  <Override PartName="/ppt/media/image57.png" ContentType="image/png"/>
  <Override PartName="/ppt/media/image20.png" ContentType="image/png"/>
  <Override PartName="/ppt/media/image32.png" ContentType="image/png"/>
  <Override PartName="/ppt/media/image24.png" ContentType="image/png"/>
  <Override PartName="/ppt/media/image29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14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media/image9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8.jpeg" ContentType="image/jpeg"/>
  <Override PartName="/ppt/media/image54.png" ContentType="image/png"/>
  <Override PartName="/ppt/media/image55.png" ContentType="image/png"/>
  <Override PartName="/ppt/slideLayouts/_rels/slideLayout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5.xml.rels" ContentType="application/vnd.openxmlformats-package.relationships+xml"/>
  <Override PartName="/ppt/slideLayouts/slideLayout124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95.xml" ContentType="application/vnd.openxmlformats-officedocument.presentationml.slideLayout+xml"/>
  <Override PartName="/ppt/presProps.xml" ContentType="application/vnd.openxmlformats-officedocument.presentationml.presPro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</p:sldIdLst>
  <p:sldSz cx="12188825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" Target="slides/slide1.xml"/><Relationship Id="rId16" Type="http://schemas.openxmlformats.org/officeDocument/2006/relationships/slide" Target="slides/slide2.xml"/><Relationship Id="rId17" Type="http://schemas.openxmlformats.org/officeDocument/2006/relationships/slide" Target="slides/slide3.xml"/><Relationship Id="rId18" Type="http://schemas.openxmlformats.org/officeDocument/2006/relationships/slide" Target="slides/slide4.xml"/><Relationship Id="rId19" Type="http://schemas.openxmlformats.org/officeDocument/2006/relationships/slide" Target="slides/slide5.xml"/><Relationship Id="rId20" Type="http://schemas.openxmlformats.org/officeDocument/2006/relationships/slide" Target="slides/slide6.xml"/><Relationship Id="rId21" Type="http://schemas.openxmlformats.org/officeDocument/2006/relationships/slide" Target="slides/slide7.xml"/><Relationship Id="rId22" Type="http://schemas.openxmlformats.org/officeDocument/2006/relationships/slide" Target="slides/slide8.xml"/><Relationship Id="rId23" Type="http://schemas.openxmlformats.org/officeDocument/2006/relationships/slide" Target="slides/slide9.xml"/><Relationship Id="rId24" Type="http://schemas.openxmlformats.org/officeDocument/2006/relationships/slide" Target="slides/slide10.xml"/><Relationship Id="rId25" Type="http://schemas.openxmlformats.org/officeDocument/2006/relationships/slide" Target="slides/slide11.xml"/><Relationship Id="rId26" Type="http://schemas.openxmlformats.org/officeDocument/2006/relationships/slide" Target="slides/slide12.xml"/><Relationship Id="rId27" Type="http://schemas.openxmlformats.org/officeDocument/2006/relationships/slide" Target="slides/slide13.xml"/><Relationship Id="rId2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68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74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77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78" name="PlaceHolder 4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82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89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90" name="PlaceHolder 5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94" name="PlaceHolder 4"/>
          <p:cNvSpPr>
            <a:spLocks noGrp="1"/>
          </p:cNvSpPr>
          <p:nvPr>
            <p:ph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95" name="PlaceHolder 5"/>
          <p:cNvSpPr>
            <a:spLocks noGrp="1"/>
          </p:cNvSpPr>
          <p:nvPr>
            <p:ph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96" name="PlaceHolder 6"/>
          <p:cNvSpPr>
            <a:spLocks noGrp="1"/>
          </p:cNvSpPr>
          <p:nvPr>
            <p:ph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97" name="PlaceHolder 7"/>
          <p:cNvSpPr>
            <a:spLocks noGrp="1"/>
          </p:cNvSpPr>
          <p:nvPr>
            <p:ph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413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418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424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427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428" name="PlaceHolder 4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431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432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438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439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440" name="PlaceHolder 5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443" name="PlaceHolder 3"/>
          <p:cNvSpPr>
            <a:spLocks noGrp="1"/>
          </p:cNvSpPr>
          <p:nvPr>
            <p:ph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444" name="PlaceHolder 4"/>
          <p:cNvSpPr>
            <a:spLocks noGrp="1"/>
          </p:cNvSpPr>
          <p:nvPr>
            <p:ph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445" name="PlaceHolder 5"/>
          <p:cNvSpPr>
            <a:spLocks noGrp="1"/>
          </p:cNvSpPr>
          <p:nvPr>
            <p:ph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446" name="PlaceHolder 6"/>
          <p:cNvSpPr>
            <a:spLocks noGrp="1"/>
          </p:cNvSpPr>
          <p:nvPr>
            <p:ph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447" name="PlaceHolder 7"/>
          <p:cNvSpPr>
            <a:spLocks noGrp="1"/>
          </p:cNvSpPr>
          <p:nvPr>
            <p:ph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457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459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462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468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470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471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472" name="PlaceHolder 4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476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478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479" name="PlaceHolder 3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481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482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483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484" name="PlaceHolder 5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486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487" name="PlaceHolder 3"/>
          <p:cNvSpPr>
            <a:spLocks noGrp="1"/>
          </p:cNvSpPr>
          <p:nvPr>
            <p:ph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488" name="PlaceHolder 4"/>
          <p:cNvSpPr>
            <a:spLocks noGrp="1"/>
          </p:cNvSpPr>
          <p:nvPr>
            <p:ph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489" name="PlaceHolder 5"/>
          <p:cNvSpPr>
            <a:spLocks noGrp="1"/>
          </p:cNvSpPr>
          <p:nvPr>
            <p:ph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490" name="PlaceHolder 6"/>
          <p:cNvSpPr>
            <a:spLocks noGrp="1"/>
          </p:cNvSpPr>
          <p:nvPr>
            <p:ph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491" name="PlaceHolder 7"/>
          <p:cNvSpPr>
            <a:spLocks noGrp="1"/>
          </p:cNvSpPr>
          <p:nvPr>
            <p:ph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502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504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506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07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511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12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13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515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16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17" name="PlaceHolder 4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519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20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21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523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24" name="PlaceHolder 3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526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27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28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29" name="PlaceHolder 5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531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32" name="PlaceHolder 3"/>
          <p:cNvSpPr>
            <a:spLocks noGrp="1"/>
          </p:cNvSpPr>
          <p:nvPr>
            <p:ph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33" name="PlaceHolder 4"/>
          <p:cNvSpPr>
            <a:spLocks noGrp="1"/>
          </p:cNvSpPr>
          <p:nvPr>
            <p:ph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34" name="PlaceHolder 5"/>
          <p:cNvSpPr>
            <a:spLocks noGrp="1"/>
          </p:cNvSpPr>
          <p:nvPr>
            <p:ph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35" name="PlaceHolder 6"/>
          <p:cNvSpPr>
            <a:spLocks noGrp="1"/>
          </p:cNvSpPr>
          <p:nvPr>
            <p:ph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36" name="PlaceHolder 7"/>
          <p:cNvSpPr>
            <a:spLocks noGrp="1"/>
          </p:cNvSpPr>
          <p:nvPr>
            <p:ph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547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549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551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52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556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57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58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560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61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62" name="PlaceHolder 4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564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65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66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568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69" name="PlaceHolder 3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571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72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73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74" name="PlaceHolder 5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576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77" name="PlaceHolder 3"/>
          <p:cNvSpPr>
            <a:spLocks noGrp="1"/>
          </p:cNvSpPr>
          <p:nvPr>
            <p:ph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78" name="PlaceHolder 4"/>
          <p:cNvSpPr>
            <a:spLocks noGrp="1"/>
          </p:cNvSpPr>
          <p:nvPr>
            <p:ph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79" name="PlaceHolder 5"/>
          <p:cNvSpPr>
            <a:spLocks noGrp="1"/>
          </p:cNvSpPr>
          <p:nvPr>
            <p:ph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80" name="PlaceHolder 6"/>
          <p:cNvSpPr>
            <a:spLocks noGrp="1"/>
          </p:cNvSpPr>
          <p:nvPr>
            <p:ph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81" name="PlaceHolder 7"/>
          <p:cNvSpPr>
            <a:spLocks noGrp="1"/>
          </p:cNvSpPr>
          <p:nvPr>
            <p:ph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90" name="PlaceHolder 7"/>
          <p:cNvSpPr>
            <a:spLocks noGrp="1"/>
          </p:cNvSpPr>
          <p:nvPr>
            <p:ph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32" name="PlaceHolder 6"/>
          <p:cNvSpPr>
            <a:spLocks noGrp="1"/>
          </p:cNvSpPr>
          <p:nvPr>
            <p:ph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33" name="PlaceHolder 7"/>
          <p:cNvSpPr>
            <a:spLocks noGrp="1"/>
          </p:cNvSpPr>
          <p:nvPr>
            <p:ph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69" name="PlaceHolder 5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74" name="PlaceHolder 5"/>
          <p:cNvSpPr>
            <a:spLocks noGrp="1"/>
          </p:cNvSpPr>
          <p:nvPr>
            <p:ph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75" name="PlaceHolder 6"/>
          <p:cNvSpPr>
            <a:spLocks noGrp="1"/>
          </p:cNvSpPr>
          <p:nvPr>
            <p:ph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76" name="PlaceHolder 7"/>
          <p:cNvSpPr>
            <a:spLocks noGrp="1"/>
          </p:cNvSpPr>
          <p:nvPr>
            <p:ph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17" name="PlaceHolder 5"/>
          <p:cNvSpPr>
            <a:spLocks noGrp="1"/>
          </p:cNvSpPr>
          <p:nvPr>
            <p:ph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18" name="PlaceHolder 6"/>
          <p:cNvSpPr>
            <a:spLocks noGrp="1"/>
          </p:cNvSpPr>
          <p:nvPr>
            <p:ph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19" name="PlaceHolder 7"/>
          <p:cNvSpPr>
            <a:spLocks noGrp="1"/>
          </p:cNvSpPr>
          <p:nvPr>
            <p:ph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55" name="PlaceHolder 5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60" name="PlaceHolder 5"/>
          <p:cNvSpPr>
            <a:spLocks noGrp="1"/>
          </p:cNvSpPr>
          <p:nvPr>
            <p:ph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61" name="PlaceHolder 6"/>
          <p:cNvSpPr>
            <a:spLocks noGrp="1"/>
          </p:cNvSpPr>
          <p:nvPr>
            <p:ph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62" name="PlaceHolder 7"/>
          <p:cNvSpPr>
            <a:spLocks noGrp="1"/>
          </p:cNvSpPr>
          <p:nvPr>
            <p:ph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97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98" name="PlaceHolder 5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03" name="PlaceHolder 5"/>
          <p:cNvSpPr>
            <a:spLocks noGrp="1"/>
          </p:cNvSpPr>
          <p:nvPr>
            <p:ph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04" name="PlaceHolder 6"/>
          <p:cNvSpPr>
            <a:spLocks noGrp="1"/>
          </p:cNvSpPr>
          <p:nvPr>
            <p:ph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05" name="PlaceHolder 7"/>
          <p:cNvSpPr>
            <a:spLocks noGrp="1"/>
          </p:cNvSpPr>
          <p:nvPr>
            <p:ph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25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29" name="PlaceHolder 4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33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40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41" name="PlaceHolder 5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45" name="PlaceHolder 4"/>
          <p:cNvSpPr>
            <a:spLocks noGrp="1"/>
          </p:cNvSpPr>
          <p:nvPr>
            <p:ph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46" name="PlaceHolder 5"/>
          <p:cNvSpPr>
            <a:spLocks noGrp="1"/>
          </p:cNvSpPr>
          <p:nvPr>
            <p:ph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47" name="PlaceHolder 6"/>
          <p:cNvSpPr>
            <a:spLocks noGrp="1"/>
          </p:cNvSpPr>
          <p:nvPr>
            <p:ph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48" name="PlaceHolder 7"/>
          <p:cNvSpPr>
            <a:spLocks noGrp="1"/>
          </p:cNvSpPr>
          <p:nvPr>
            <p:ph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1.xml"/><Relationship Id="rId8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16.xml"/><Relationship Id="rId13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18.xml"/><Relationship Id="rId15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4.xml"/><Relationship Id="rId8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29.xml"/><Relationship Id="rId13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31.xml"/><Relationship Id="rId15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slideLayout" Target="../slideLayouts/slideLayout143.xml"/><Relationship Id="rId15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48.xml"/><Relationship Id="rId8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2.xml"/><Relationship Id="rId12" Type="http://schemas.openxmlformats.org/officeDocument/2006/relationships/slideLayout" Target="../slideLayouts/slideLayout153.xml"/><Relationship Id="rId13" Type="http://schemas.openxmlformats.org/officeDocument/2006/relationships/slideLayout" Target="../slideLayouts/slideLayout154.xml"/><Relationship Id="rId14" Type="http://schemas.openxmlformats.org/officeDocument/2006/relationships/slideLayout" Target="../slideLayouts/slideLayout155.xml"/><Relationship Id="rId15" Type="http://schemas.openxmlformats.org/officeDocument/2006/relationships/slideLayout" Target="../slideLayouts/slideLayout156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78b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25;p1" hidden="1"/>
          <p:cNvSpPr/>
          <p:nvPr/>
        </p:nvSpPr>
        <p:spPr>
          <a:xfrm>
            <a:off x="0" y="0"/>
            <a:ext cx="12188160" cy="4752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Google Shape;27;p1" descr="Salesforce Logo.png"/>
          <p:cNvPicPr/>
          <p:nvPr/>
        </p:nvPicPr>
        <p:blipFill>
          <a:blip r:embed="rId2"/>
          <a:stretch/>
        </p:blipFill>
        <p:spPr>
          <a:xfrm>
            <a:off x="11010960" y="6091200"/>
            <a:ext cx="616680" cy="430920"/>
          </a:xfrm>
          <a:prstGeom prst="rect">
            <a:avLst/>
          </a:prstGeom>
          <a:ln w="0">
            <a:noFill/>
          </a:ln>
        </p:spPr>
      </p:pic>
      <p:sp>
        <p:nvSpPr>
          <p:cNvPr id="2" name="Google Shape;28;p1" hidden="1"/>
          <p:cNvSpPr/>
          <p:nvPr/>
        </p:nvSpPr>
        <p:spPr>
          <a:xfrm>
            <a:off x="0" y="0"/>
            <a:ext cx="12188160" cy="4752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" name="Google Shape;29;p1" descr="Salesforce Logo.png"/>
          <p:cNvPicPr/>
          <p:nvPr/>
        </p:nvPicPr>
        <p:blipFill>
          <a:blip r:embed="rId3"/>
          <a:stretch/>
        </p:blipFill>
        <p:spPr>
          <a:xfrm>
            <a:off x="11011680" y="6090840"/>
            <a:ext cx="615600" cy="430920"/>
          </a:xfrm>
          <a:prstGeom prst="rect">
            <a:avLst/>
          </a:prstGeom>
          <a:ln w="0">
            <a:noFill/>
          </a:ln>
        </p:spPr>
      </p:pic>
      <p:grpSp>
        <p:nvGrpSpPr>
          <p:cNvPr id="4" name="Google Shape;31;p2"/>
          <p:cNvGrpSpPr/>
          <p:nvPr/>
        </p:nvGrpSpPr>
        <p:grpSpPr>
          <a:xfrm>
            <a:off x="0" y="0"/>
            <a:ext cx="12178800" cy="6857280"/>
            <a:chOff x="0" y="0"/>
            <a:chExt cx="12178800" cy="6857280"/>
          </a:xfrm>
        </p:grpSpPr>
        <p:sp>
          <p:nvSpPr>
            <p:cNvPr id="5" name="Google Shape;32;p2"/>
            <p:cNvSpPr/>
            <p:nvPr/>
          </p:nvSpPr>
          <p:spPr>
            <a:xfrm>
              <a:off x="10029600" y="4409280"/>
              <a:ext cx="2149200" cy="2448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1432" y="0"/>
                  </a:moveTo>
                  <a:cubicBezTo>
                    <a:pt x="6741" y="0"/>
                    <a:pt x="2943" y="3336"/>
                    <a:pt x="2943" y="7446"/>
                  </a:cubicBezTo>
                  <a:cubicBezTo>
                    <a:pt x="2943" y="8496"/>
                    <a:pt x="3192" y="9500"/>
                    <a:pt x="3645" y="10404"/>
                  </a:cubicBezTo>
                  <a:cubicBezTo>
                    <a:pt x="1466" y="11528"/>
                    <a:pt x="0" y="13612"/>
                    <a:pt x="0" y="16009"/>
                  </a:cubicBezTo>
                  <a:cubicBezTo>
                    <a:pt x="0" y="18396"/>
                    <a:pt x="1459" y="20478"/>
                    <a:pt x="3629" y="21600"/>
                  </a:cubicBezTo>
                  <a:lnTo>
                    <a:pt x="21600" y="21600"/>
                  </a:lnTo>
                  <a:lnTo>
                    <a:pt x="21600" y="1120"/>
                  </a:lnTo>
                  <a:cubicBezTo>
                    <a:pt x="20293" y="1456"/>
                    <a:pt x="19121" y="2086"/>
                    <a:pt x="18191" y="2934"/>
                  </a:cubicBezTo>
                  <a:cubicBezTo>
                    <a:pt x="16639" y="1153"/>
                    <a:pt x="14191" y="0"/>
                    <a:pt x="11432" y="0"/>
                  </a:cubicBezTo>
                  <a:close/>
                </a:path>
              </a:pathLst>
            </a:custGeom>
            <a:solidFill>
              <a:srgbClr val="ffffff">
                <a:alpha val="18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" name="Google Shape;33;p2"/>
            <p:cNvSpPr/>
            <p:nvPr/>
          </p:nvSpPr>
          <p:spPr>
            <a:xfrm>
              <a:off x="6959880" y="4678920"/>
              <a:ext cx="5074200" cy="2178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5650" y="0"/>
                  </a:moveTo>
                  <a:cubicBezTo>
                    <a:pt x="3332" y="0"/>
                    <a:pt x="1454" y="4369"/>
                    <a:pt x="1454" y="9756"/>
                  </a:cubicBezTo>
                  <a:cubicBezTo>
                    <a:pt x="1454" y="11131"/>
                    <a:pt x="1577" y="12449"/>
                    <a:pt x="1801" y="13634"/>
                  </a:cubicBezTo>
                  <a:cubicBezTo>
                    <a:pt x="724" y="15107"/>
                    <a:pt x="0" y="17840"/>
                    <a:pt x="0" y="20982"/>
                  </a:cubicBezTo>
                  <a:cubicBezTo>
                    <a:pt x="0" y="21191"/>
                    <a:pt x="7" y="21395"/>
                    <a:pt x="14" y="21600"/>
                  </a:cubicBezTo>
                  <a:lnTo>
                    <a:pt x="20860" y="21600"/>
                  </a:lnTo>
                  <a:cubicBezTo>
                    <a:pt x="21326" y="19898"/>
                    <a:pt x="21600" y="17881"/>
                    <a:pt x="21600" y="15707"/>
                  </a:cubicBezTo>
                  <a:cubicBezTo>
                    <a:pt x="21600" y="9667"/>
                    <a:pt x="19516" y="4772"/>
                    <a:pt x="16945" y="4772"/>
                  </a:cubicBezTo>
                  <a:cubicBezTo>
                    <a:pt x="16274" y="4772"/>
                    <a:pt x="15636" y="5100"/>
                    <a:pt x="15061" y="5700"/>
                  </a:cubicBezTo>
                  <a:cubicBezTo>
                    <a:pt x="14396" y="2956"/>
                    <a:pt x="13155" y="1105"/>
                    <a:pt x="11728" y="1105"/>
                  </a:cubicBezTo>
                  <a:cubicBezTo>
                    <a:pt x="10658" y="1105"/>
                    <a:pt x="9689" y="2151"/>
                    <a:pt x="8990" y="3839"/>
                  </a:cubicBezTo>
                  <a:cubicBezTo>
                    <a:pt x="8223" y="1505"/>
                    <a:pt x="7014" y="0"/>
                    <a:pt x="5650" y="0"/>
                  </a:cubicBezTo>
                  <a:close/>
                </a:path>
              </a:pathLst>
            </a:custGeom>
            <a:solidFill>
              <a:srgbClr val="ffffff">
                <a:alpha val="18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" name="Google Shape;34;p2"/>
            <p:cNvSpPr/>
            <p:nvPr/>
          </p:nvSpPr>
          <p:spPr>
            <a:xfrm>
              <a:off x="0" y="0"/>
              <a:ext cx="2542320" cy="1469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0" y="21437"/>
                  </a:lnTo>
                  <a:cubicBezTo>
                    <a:pt x="329" y="21536"/>
                    <a:pt x="666" y="21600"/>
                    <a:pt x="1011" y="21600"/>
                  </a:cubicBezTo>
                  <a:cubicBezTo>
                    <a:pt x="3444" y="21600"/>
                    <a:pt x="5524" y="19049"/>
                    <a:pt x="6418" y="15403"/>
                  </a:cubicBezTo>
                  <a:cubicBezTo>
                    <a:pt x="7097" y="15980"/>
                    <a:pt x="7865" y="16295"/>
                    <a:pt x="8673" y="16295"/>
                  </a:cubicBezTo>
                  <a:cubicBezTo>
                    <a:pt x="10606" y="16295"/>
                    <a:pt x="12285" y="14455"/>
                    <a:pt x="13170" y="11730"/>
                  </a:cubicBezTo>
                  <a:cubicBezTo>
                    <a:pt x="13623" y="11887"/>
                    <a:pt x="14086" y="11969"/>
                    <a:pt x="14562" y="11969"/>
                  </a:cubicBezTo>
                  <a:cubicBezTo>
                    <a:pt x="18392" y="11969"/>
                    <a:pt x="21501" y="6637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8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8" name="Google Shape;35;p2" descr="Salesforce_Logo_RGB_8_13_14.png"/>
          <p:cNvPicPr/>
          <p:nvPr/>
        </p:nvPicPr>
        <p:blipFill>
          <a:blip r:embed="rId4"/>
          <a:stretch/>
        </p:blipFill>
        <p:spPr>
          <a:xfrm>
            <a:off x="10507680" y="5764320"/>
            <a:ext cx="1073880" cy="750240"/>
          </a:xfrm>
          <a:prstGeom prst="rect">
            <a:avLst/>
          </a:prstGeom>
          <a:ln w="0">
            <a:noFill/>
          </a:ln>
        </p:spPr>
      </p:pic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s-CO" sz="4400" spc="-1" strike="noStrike">
                <a:latin typeface="Arial"/>
              </a:rPr>
              <a:t>Pulse para editar el formato del texto de título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pc="-1" strike="noStrike">
                <a:latin typeface="Arial"/>
              </a:rPr>
              <a:t>Pulse para editar el formato de texto del esquema</a:t>
            </a:r>
            <a:endParaRPr b="0" lang="es-CO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800" spc="-1" strike="noStrike">
                <a:latin typeface="Arial"/>
              </a:rPr>
              <a:t>Segundo nivel del esquema</a:t>
            </a:r>
            <a:endParaRPr b="0" lang="es-CO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latin typeface="Arial"/>
              </a:rPr>
              <a:t>Tercer nivel del esquema</a:t>
            </a:r>
            <a:endParaRPr b="0" lang="es-CO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latin typeface="Arial"/>
              </a:rPr>
              <a:t>Cuarto nivel del esquema</a:t>
            </a:r>
            <a:endParaRPr b="0" lang="es-CO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Quinto nivel del esquema</a:t>
            </a:r>
            <a:endParaRPr b="0" lang="es-CO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Sexto nivel del esquema</a:t>
            </a:r>
            <a:endParaRPr b="0" lang="es-CO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Séptimo nivel del esquema</a:t>
            </a:r>
            <a:endParaRPr b="0" lang="es-CO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a1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25;p1" hidden="1"/>
          <p:cNvSpPr/>
          <p:nvPr/>
        </p:nvSpPr>
        <p:spPr>
          <a:xfrm>
            <a:off x="0" y="0"/>
            <a:ext cx="12188160" cy="4752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99" name="Google Shape;27;p1" descr="Salesforce Logo.png"/>
          <p:cNvPicPr/>
          <p:nvPr/>
        </p:nvPicPr>
        <p:blipFill>
          <a:blip r:embed="rId2"/>
          <a:stretch/>
        </p:blipFill>
        <p:spPr>
          <a:xfrm>
            <a:off x="11010960" y="6091200"/>
            <a:ext cx="616680" cy="430920"/>
          </a:xfrm>
          <a:prstGeom prst="rect">
            <a:avLst/>
          </a:prstGeom>
          <a:ln w="0">
            <a:noFill/>
          </a:ln>
        </p:spPr>
      </p:pic>
      <p:sp>
        <p:nvSpPr>
          <p:cNvPr id="400" name="Google Shape;28;p1" hidden="1"/>
          <p:cNvSpPr/>
          <p:nvPr/>
        </p:nvSpPr>
        <p:spPr>
          <a:xfrm>
            <a:off x="0" y="0"/>
            <a:ext cx="12188160" cy="4752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1" name="Google Shape;29;p1" descr="Salesforce Logo.png"/>
          <p:cNvPicPr/>
          <p:nvPr/>
        </p:nvPicPr>
        <p:blipFill>
          <a:blip r:embed="rId3"/>
          <a:stretch/>
        </p:blipFill>
        <p:spPr>
          <a:xfrm>
            <a:off x="11011680" y="6090840"/>
            <a:ext cx="615600" cy="430920"/>
          </a:xfrm>
          <a:prstGeom prst="rect">
            <a:avLst/>
          </a:prstGeom>
          <a:ln w="0">
            <a:noFill/>
          </a:ln>
        </p:spPr>
      </p:pic>
      <p:sp>
        <p:nvSpPr>
          <p:cNvPr id="402" name="Google Shape;132;p14"/>
          <p:cNvSpPr/>
          <p:nvPr/>
        </p:nvSpPr>
        <p:spPr>
          <a:xfrm>
            <a:off x="0" y="3809880"/>
            <a:ext cx="12188160" cy="3047400"/>
          </a:xfrm>
          <a:custGeom>
            <a:avLst/>
            <a:gdLst/>
            <a:ahLst/>
            <a:rect l="l" t="t" r="r" b="b"/>
            <a:pathLst>
              <a:path w="8653190" h="3784541">
                <a:moveTo>
                  <a:pt x="0" y="0"/>
                </a:moveTo>
                <a:lnTo>
                  <a:pt x="8653189" y="0"/>
                </a:lnTo>
                <a:lnTo>
                  <a:pt x="8653189" y="0"/>
                </a:lnTo>
                <a:lnTo>
                  <a:pt x="8653190" y="0"/>
                </a:lnTo>
                <a:lnTo>
                  <a:pt x="8653189" y="5"/>
                </a:lnTo>
                <a:lnTo>
                  <a:pt x="8653189" y="3784541"/>
                </a:lnTo>
                <a:lnTo>
                  <a:pt x="7872319" y="3784541"/>
                </a:lnTo>
                <a:lnTo>
                  <a:pt x="3461283" y="3784541"/>
                </a:lnTo>
                <a:lnTo>
                  <a:pt x="2665951" y="3784541"/>
                </a:lnTo>
                <a:lnTo>
                  <a:pt x="1149097" y="3784541"/>
                </a:lnTo>
                <a:lnTo>
                  <a:pt x="0" y="3784541"/>
                </a:lnTo>
                <a:close/>
              </a:path>
            </a:pathLst>
          </a:cu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Google Shape;145;p14"/>
          <p:cNvSpPr/>
          <p:nvPr/>
        </p:nvSpPr>
        <p:spPr>
          <a:xfrm>
            <a:off x="6207840" y="380880"/>
            <a:ext cx="292320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4" name="Google Shape;148;p14" descr="Salesforce Logo.png"/>
          <p:cNvPicPr/>
          <p:nvPr/>
        </p:nvPicPr>
        <p:blipFill>
          <a:blip r:embed="rId4"/>
          <a:stretch/>
        </p:blipFill>
        <p:spPr>
          <a:xfrm>
            <a:off x="11239200" y="6264000"/>
            <a:ext cx="613440" cy="429120"/>
          </a:xfrm>
          <a:prstGeom prst="rect">
            <a:avLst/>
          </a:prstGeom>
          <a:ln w="0">
            <a:noFill/>
          </a:ln>
        </p:spPr>
      </p:pic>
      <p:sp>
        <p:nvSpPr>
          <p:cNvPr id="405" name="Google Shape;149;p14"/>
          <p:cNvSpPr/>
          <p:nvPr/>
        </p:nvSpPr>
        <p:spPr>
          <a:xfrm>
            <a:off x="536400" y="1862640"/>
            <a:ext cx="2496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e4e6e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Google Shape;150;p14"/>
          <p:cNvSpPr/>
          <p:nvPr/>
        </p:nvSpPr>
        <p:spPr>
          <a:xfrm>
            <a:off x="3372480" y="1862640"/>
            <a:ext cx="2496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e4e6e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Google Shape;151;p14"/>
          <p:cNvSpPr/>
          <p:nvPr/>
        </p:nvSpPr>
        <p:spPr>
          <a:xfrm>
            <a:off x="6208920" y="1862640"/>
            <a:ext cx="2496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e4e6e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Google Shape;152;p14"/>
          <p:cNvSpPr/>
          <p:nvPr/>
        </p:nvSpPr>
        <p:spPr>
          <a:xfrm>
            <a:off x="9017280" y="1862640"/>
            <a:ext cx="2496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e4e6e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PlaceHolder 1"/>
          <p:cNvSpPr>
            <a:spLocks noGrp="1"/>
          </p:cNvSpPr>
          <p:nvPr>
            <p:ph type="ftr" idx="8"/>
          </p:nvPr>
        </p:nvSpPr>
        <p:spPr>
          <a:xfrm>
            <a:off x="577800" y="6498000"/>
            <a:ext cx="10586520" cy="18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s-CO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s-CO" sz="1400" spc="-1" strike="noStrike">
                <a:latin typeface="Times New Roman"/>
              </a:rPr>
              <a:t>&lt;pie de página&gt;</a:t>
            </a:r>
            <a:endParaRPr b="0" lang="es-CO" sz="1400" spc="-1" strike="noStrike">
              <a:latin typeface="Times New Roman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s-CO" sz="4400" spc="-1" strike="noStrike">
                <a:latin typeface="Arial"/>
              </a:rPr>
              <a:t>Pulse para editar el formato del texto de título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411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pc="-1" strike="noStrike">
                <a:latin typeface="Arial"/>
              </a:rPr>
              <a:t>Pulse para </a:t>
            </a:r>
            <a:r>
              <a:rPr b="0" lang="es-CO" sz="3200" spc="-1" strike="noStrike">
                <a:latin typeface="Arial"/>
              </a:rPr>
              <a:t>editar el </a:t>
            </a:r>
            <a:r>
              <a:rPr b="0" lang="es-CO" sz="3200" spc="-1" strike="noStrike">
                <a:latin typeface="Arial"/>
              </a:rPr>
              <a:t>formato de </a:t>
            </a:r>
            <a:r>
              <a:rPr b="0" lang="es-CO" sz="3200" spc="-1" strike="noStrike">
                <a:latin typeface="Arial"/>
              </a:rPr>
              <a:t>texto del </a:t>
            </a:r>
            <a:r>
              <a:rPr b="0" lang="es-CO" sz="3200" spc="-1" strike="noStrike">
                <a:latin typeface="Arial"/>
              </a:rPr>
              <a:t>esquema</a:t>
            </a:r>
            <a:endParaRPr b="0" lang="es-CO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800" spc="-1" strike="noStrike">
                <a:latin typeface="Arial"/>
              </a:rPr>
              <a:t>Segundo </a:t>
            </a:r>
            <a:r>
              <a:rPr b="0" lang="es-CO" sz="2800" spc="-1" strike="noStrike">
                <a:latin typeface="Arial"/>
              </a:rPr>
              <a:t>nivel del </a:t>
            </a:r>
            <a:r>
              <a:rPr b="0" lang="es-CO" sz="2800" spc="-1" strike="noStrike">
                <a:latin typeface="Arial"/>
              </a:rPr>
              <a:t>esquema</a:t>
            </a:r>
            <a:endParaRPr b="0" lang="es-CO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latin typeface="Arial"/>
              </a:rPr>
              <a:t>Tercer nivel </a:t>
            </a:r>
            <a:r>
              <a:rPr b="0" lang="es-CO" sz="2400" spc="-1" strike="noStrike">
                <a:latin typeface="Arial"/>
              </a:rPr>
              <a:t>del </a:t>
            </a:r>
            <a:r>
              <a:rPr b="0" lang="es-CO" sz="2400" spc="-1" strike="noStrike">
                <a:latin typeface="Arial"/>
              </a:rPr>
              <a:t>esquema</a:t>
            </a:r>
            <a:endParaRPr b="0" lang="es-CO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latin typeface="Arial"/>
              </a:rPr>
              <a:t>Cuarto </a:t>
            </a:r>
            <a:r>
              <a:rPr b="0" lang="es-CO" sz="2000" spc="-1" strike="noStrike">
                <a:latin typeface="Arial"/>
              </a:rPr>
              <a:t>nivel del </a:t>
            </a:r>
            <a:r>
              <a:rPr b="0" lang="es-CO" sz="2000" spc="-1" strike="noStrike">
                <a:latin typeface="Arial"/>
              </a:rPr>
              <a:t>esquema</a:t>
            </a:r>
            <a:endParaRPr b="0" lang="es-CO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Quinto </a:t>
            </a:r>
            <a:r>
              <a:rPr b="0" lang="es-CO" sz="2000" spc="-1" strike="noStrike">
                <a:latin typeface="Arial"/>
              </a:rPr>
              <a:t>nivel </a:t>
            </a:r>
            <a:r>
              <a:rPr b="0" lang="es-CO" sz="2000" spc="-1" strike="noStrike">
                <a:latin typeface="Arial"/>
              </a:rPr>
              <a:t>del </a:t>
            </a:r>
            <a:r>
              <a:rPr b="0" lang="es-CO" sz="2000" spc="-1" strike="noStrike">
                <a:latin typeface="Arial"/>
              </a:rPr>
              <a:t>esque</a:t>
            </a:r>
            <a:r>
              <a:rPr b="0" lang="es-CO" sz="2000" spc="-1" strike="noStrike">
                <a:latin typeface="Arial"/>
              </a:rPr>
              <a:t>ma</a:t>
            </a:r>
            <a:endParaRPr b="0" lang="es-CO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Se</a:t>
            </a:r>
            <a:r>
              <a:rPr b="0" lang="es-CO" sz="2000" spc="-1" strike="noStrike">
                <a:latin typeface="Arial"/>
              </a:rPr>
              <a:t>xt</a:t>
            </a:r>
            <a:r>
              <a:rPr b="0" lang="es-CO" sz="2000" spc="-1" strike="noStrike">
                <a:latin typeface="Arial"/>
              </a:rPr>
              <a:t>o </a:t>
            </a:r>
            <a:r>
              <a:rPr b="0" lang="es-CO" sz="2000" spc="-1" strike="noStrike">
                <a:latin typeface="Arial"/>
              </a:rPr>
              <a:t>ni</a:t>
            </a:r>
            <a:r>
              <a:rPr b="0" lang="es-CO" sz="2000" spc="-1" strike="noStrike">
                <a:latin typeface="Arial"/>
              </a:rPr>
              <a:t>ve</a:t>
            </a:r>
            <a:r>
              <a:rPr b="0" lang="es-CO" sz="2000" spc="-1" strike="noStrike">
                <a:latin typeface="Arial"/>
              </a:rPr>
              <a:t>l </a:t>
            </a:r>
            <a:r>
              <a:rPr b="0" lang="es-CO" sz="2000" spc="-1" strike="noStrike">
                <a:latin typeface="Arial"/>
              </a:rPr>
              <a:t>de</a:t>
            </a:r>
            <a:r>
              <a:rPr b="0" lang="es-CO" sz="2000" spc="-1" strike="noStrike">
                <a:latin typeface="Arial"/>
              </a:rPr>
              <a:t>l </a:t>
            </a:r>
            <a:r>
              <a:rPr b="0" lang="es-CO" sz="2000" spc="-1" strike="noStrike">
                <a:latin typeface="Arial"/>
              </a:rPr>
              <a:t>es</a:t>
            </a:r>
            <a:r>
              <a:rPr b="0" lang="es-CO" sz="2000" spc="-1" strike="noStrike">
                <a:latin typeface="Arial"/>
              </a:rPr>
              <a:t>qu</a:t>
            </a:r>
            <a:r>
              <a:rPr b="0" lang="es-CO" sz="2000" spc="-1" strike="noStrike">
                <a:latin typeface="Arial"/>
              </a:rPr>
              <a:t>e</a:t>
            </a:r>
            <a:r>
              <a:rPr b="0" lang="es-CO" sz="2000" spc="-1" strike="noStrike">
                <a:latin typeface="Arial"/>
              </a:rPr>
              <a:t>m</a:t>
            </a:r>
            <a:r>
              <a:rPr b="0" lang="es-CO" sz="2000" spc="-1" strike="noStrike">
                <a:latin typeface="Arial"/>
              </a:rPr>
              <a:t>a</a:t>
            </a:r>
            <a:endParaRPr b="0" lang="es-CO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S</a:t>
            </a:r>
            <a:r>
              <a:rPr b="0" lang="es-CO" sz="2000" spc="-1" strike="noStrike">
                <a:latin typeface="Arial"/>
              </a:rPr>
              <a:t>é</a:t>
            </a:r>
            <a:r>
              <a:rPr b="0" lang="es-CO" sz="2000" spc="-1" strike="noStrike">
                <a:latin typeface="Arial"/>
              </a:rPr>
              <a:t>p</a:t>
            </a:r>
            <a:r>
              <a:rPr b="0" lang="es-CO" sz="2000" spc="-1" strike="noStrike">
                <a:latin typeface="Arial"/>
              </a:rPr>
              <a:t>t</a:t>
            </a:r>
            <a:r>
              <a:rPr b="0" lang="es-CO" sz="2000" spc="-1" strike="noStrike">
                <a:latin typeface="Arial"/>
              </a:rPr>
              <a:t>i</a:t>
            </a:r>
            <a:r>
              <a:rPr b="0" lang="es-CO" sz="2000" spc="-1" strike="noStrike">
                <a:latin typeface="Arial"/>
              </a:rPr>
              <a:t>m</a:t>
            </a:r>
            <a:r>
              <a:rPr b="0" lang="es-CO" sz="2000" spc="-1" strike="noStrike">
                <a:latin typeface="Arial"/>
              </a:rPr>
              <a:t>o</a:t>
            </a:r>
            <a:r>
              <a:rPr b="0" lang="es-CO" sz="2000" spc="-1" strike="noStrike">
                <a:latin typeface="Arial"/>
              </a:rPr>
              <a:t> </a:t>
            </a:r>
            <a:r>
              <a:rPr b="0" lang="es-CO" sz="2000" spc="-1" strike="noStrike">
                <a:latin typeface="Arial"/>
              </a:rPr>
              <a:t>n</a:t>
            </a:r>
            <a:r>
              <a:rPr b="0" lang="es-CO" sz="2000" spc="-1" strike="noStrike">
                <a:latin typeface="Arial"/>
              </a:rPr>
              <a:t>i</a:t>
            </a:r>
            <a:r>
              <a:rPr b="0" lang="es-CO" sz="2000" spc="-1" strike="noStrike">
                <a:latin typeface="Arial"/>
              </a:rPr>
              <a:t>v</a:t>
            </a:r>
            <a:r>
              <a:rPr b="0" lang="es-CO" sz="2000" spc="-1" strike="noStrike">
                <a:latin typeface="Arial"/>
              </a:rPr>
              <a:t>e</a:t>
            </a:r>
            <a:r>
              <a:rPr b="0" lang="es-CO" sz="2000" spc="-1" strike="noStrike">
                <a:latin typeface="Arial"/>
              </a:rPr>
              <a:t>l</a:t>
            </a:r>
            <a:r>
              <a:rPr b="0" lang="es-CO" sz="2000" spc="-1" strike="noStrike">
                <a:latin typeface="Arial"/>
              </a:rPr>
              <a:t> </a:t>
            </a:r>
            <a:r>
              <a:rPr b="0" lang="es-CO" sz="2000" spc="-1" strike="noStrike">
                <a:latin typeface="Arial"/>
              </a:rPr>
              <a:t>d</a:t>
            </a:r>
            <a:r>
              <a:rPr b="0" lang="es-CO" sz="2000" spc="-1" strike="noStrike">
                <a:latin typeface="Arial"/>
              </a:rPr>
              <a:t>e</a:t>
            </a:r>
            <a:r>
              <a:rPr b="0" lang="es-CO" sz="2000" spc="-1" strike="noStrike">
                <a:latin typeface="Arial"/>
              </a:rPr>
              <a:t>l</a:t>
            </a:r>
            <a:r>
              <a:rPr b="0" lang="es-CO" sz="2000" spc="-1" strike="noStrike">
                <a:latin typeface="Arial"/>
              </a:rPr>
              <a:t> </a:t>
            </a:r>
            <a:r>
              <a:rPr b="0" lang="es-CO" sz="2000" spc="-1" strike="noStrike">
                <a:latin typeface="Arial"/>
              </a:rPr>
              <a:t>e</a:t>
            </a:r>
            <a:r>
              <a:rPr b="0" lang="es-CO" sz="2000" spc="-1" strike="noStrike">
                <a:latin typeface="Arial"/>
              </a:rPr>
              <a:t>s</a:t>
            </a:r>
            <a:r>
              <a:rPr b="0" lang="es-CO" sz="2000" spc="-1" strike="noStrike">
                <a:latin typeface="Arial"/>
              </a:rPr>
              <a:t>q</a:t>
            </a:r>
            <a:r>
              <a:rPr b="0" lang="es-CO" sz="2000" spc="-1" strike="noStrike">
                <a:latin typeface="Arial"/>
              </a:rPr>
              <a:t>u</a:t>
            </a:r>
            <a:r>
              <a:rPr b="0" lang="es-CO" sz="2000" spc="-1" strike="noStrike">
                <a:latin typeface="Arial"/>
              </a:rPr>
              <a:t>e</a:t>
            </a:r>
            <a:r>
              <a:rPr b="0" lang="es-CO" sz="2000" spc="-1" strike="noStrike">
                <a:latin typeface="Arial"/>
              </a:rPr>
              <a:t>m</a:t>
            </a:r>
            <a:r>
              <a:rPr b="0" lang="es-CO" sz="2000" spc="-1" strike="noStrike">
                <a:latin typeface="Arial"/>
              </a:rPr>
              <a:t>a</a:t>
            </a:r>
            <a:endParaRPr b="0" lang="es-CO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25;p1"/>
          <p:cNvSpPr/>
          <p:nvPr/>
        </p:nvSpPr>
        <p:spPr>
          <a:xfrm>
            <a:off x="0" y="0"/>
            <a:ext cx="12188160" cy="4752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49" name="Google Shape;27;p1" descr="Salesforce Logo.png"/>
          <p:cNvPicPr/>
          <p:nvPr/>
        </p:nvPicPr>
        <p:blipFill>
          <a:blip r:embed="rId2"/>
          <a:stretch/>
        </p:blipFill>
        <p:spPr>
          <a:xfrm>
            <a:off x="11010960" y="6091200"/>
            <a:ext cx="616680" cy="430920"/>
          </a:xfrm>
          <a:prstGeom prst="rect">
            <a:avLst/>
          </a:prstGeom>
          <a:ln w="0">
            <a:noFill/>
          </a:ln>
        </p:spPr>
      </p:pic>
      <p:sp>
        <p:nvSpPr>
          <p:cNvPr id="450" name="Google Shape;28;p1"/>
          <p:cNvSpPr/>
          <p:nvPr/>
        </p:nvSpPr>
        <p:spPr>
          <a:xfrm>
            <a:off x="0" y="0"/>
            <a:ext cx="12188160" cy="4752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51" name="Google Shape;29;p1" descr="Salesforce Logo.png"/>
          <p:cNvPicPr/>
          <p:nvPr/>
        </p:nvPicPr>
        <p:blipFill>
          <a:blip r:embed="rId3"/>
          <a:stretch/>
        </p:blipFill>
        <p:spPr>
          <a:xfrm>
            <a:off x="11011680" y="6090840"/>
            <a:ext cx="615600" cy="430920"/>
          </a:xfrm>
          <a:prstGeom prst="rect">
            <a:avLst/>
          </a:prstGeom>
          <a:ln w="0">
            <a:noFill/>
          </a:ln>
        </p:spPr>
      </p:pic>
      <p:sp>
        <p:nvSpPr>
          <p:cNvPr id="452" name="Google Shape;165;p17"/>
          <p:cNvSpPr/>
          <p:nvPr/>
        </p:nvSpPr>
        <p:spPr>
          <a:xfrm>
            <a:off x="7848720" y="8640"/>
            <a:ext cx="4339440" cy="685728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PlaceHolder 1"/>
          <p:cNvSpPr>
            <a:spLocks noGrp="1"/>
          </p:cNvSpPr>
          <p:nvPr>
            <p:ph type="ftr" idx="9"/>
          </p:nvPr>
        </p:nvSpPr>
        <p:spPr>
          <a:xfrm>
            <a:off x="577800" y="6498000"/>
            <a:ext cx="10586520" cy="18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s-CO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s-CO" sz="1400" spc="-1" strike="noStrike">
                <a:latin typeface="Times New Roman"/>
              </a:rPr>
              <a:t>&lt;pie de página&gt;</a:t>
            </a:r>
            <a:endParaRPr b="0" lang="es-CO" sz="1400" spc="-1" strike="noStrike">
              <a:latin typeface="Times New Roman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s-CO" sz="4400" spc="-1" strike="noStrike">
                <a:latin typeface="Arial"/>
              </a:rPr>
              <a:t>Pulse para editar el formato del texto de título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455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pc="-1" strike="noStrike">
                <a:latin typeface="Arial"/>
              </a:rPr>
              <a:t>Pulse para editar el formato de texto del esquema</a:t>
            </a:r>
            <a:endParaRPr b="0" lang="es-CO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800" spc="-1" strike="noStrike">
                <a:latin typeface="Arial"/>
              </a:rPr>
              <a:t>Segundo nivel del esquema</a:t>
            </a:r>
            <a:endParaRPr b="0" lang="es-CO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latin typeface="Arial"/>
              </a:rPr>
              <a:t>Tercer nivel del esquema</a:t>
            </a:r>
            <a:endParaRPr b="0" lang="es-CO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latin typeface="Arial"/>
              </a:rPr>
              <a:t>Cuarto nivel del esquema</a:t>
            </a:r>
            <a:endParaRPr b="0" lang="es-CO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Quinto nivel del esquema</a:t>
            </a:r>
            <a:endParaRPr b="0" lang="es-CO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Sexto nivel del esquema</a:t>
            </a:r>
            <a:endParaRPr b="0" lang="es-CO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Séptimo nivel del esquema</a:t>
            </a:r>
            <a:endParaRPr b="0" lang="es-CO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25;p1"/>
          <p:cNvSpPr/>
          <p:nvPr/>
        </p:nvSpPr>
        <p:spPr>
          <a:xfrm>
            <a:off x="0" y="0"/>
            <a:ext cx="12188160" cy="4752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93" name="Google Shape;27;p1" descr="Salesforce Logo.png"/>
          <p:cNvPicPr/>
          <p:nvPr/>
        </p:nvPicPr>
        <p:blipFill>
          <a:blip r:embed="rId2"/>
          <a:stretch/>
        </p:blipFill>
        <p:spPr>
          <a:xfrm>
            <a:off x="11010960" y="6091200"/>
            <a:ext cx="616680" cy="430920"/>
          </a:xfrm>
          <a:prstGeom prst="rect">
            <a:avLst/>
          </a:prstGeom>
          <a:ln w="0">
            <a:noFill/>
          </a:ln>
        </p:spPr>
      </p:pic>
      <p:sp>
        <p:nvSpPr>
          <p:cNvPr id="494" name="Google Shape;28;p1"/>
          <p:cNvSpPr/>
          <p:nvPr/>
        </p:nvSpPr>
        <p:spPr>
          <a:xfrm>
            <a:off x="0" y="0"/>
            <a:ext cx="12188160" cy="4752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95" name="Google Shape;29;p1" descr="Salesforce Logo.png"/>
          <p:cNvPicPr/>
          <p:nvPr/>
        </p:nvPicPr>
        <p:blipFill>
          <a:blip r:embed="rId3"/>
          <a:stretch/>
        </p:blipFill>
        <p:spPr>
          <a:xfrm>
            <a:off x="11011680" y="6090840"/>
            <a:ext cx="615600" cy="430920"/>
          </a:xfrm>
          <a:prstGeom prst="rect">
            <a:avLst/>
          </a:prstGeom>
          <a:ln w="0">
            <a:noFill/>
          </a:ln>
        </p:spPr>
      </p:pic>
      <p:sp>
        <p:nvSpPr>
          <p:cNvPr id="496" name="Google Shape;186;p20"/>
          <p:cNvSpPr/>
          <p:nvPr/>
        </p:nvSpPr>
        <p:spPr>
          <a:xfrm>
            <a:off x="4054320" y="1755000"/>
            <a:ext cx="46800" cy="60588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Google Shape;187;p20"/>
          <p:cNvSpPr/>
          <p:nvPr/>
        </p:nvSpPr>
        <p:spPr>
          <a:xfrm>
            <a:off x="4078440" y="1755000"/>
            <a:ext cx="23040" cy="4269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7c868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PlaceHolder 1"/>
          <p:cNvSpPr>
            <a:spLocks noGrp="1"/>
          </p:cNvSpPr>
          <p:nvPr>
            <p:ph type="ftr" idx="10"/>
          </p:nvPr>
        </p:nvSpPr>
        <p:spPr>
          <a:xfrm>
            <a:off x="577800" y="6498000"/>
            <a:ext cx="10586520" cy="18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s-CO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s-CO" sz="1400" spc="-1" strike="noStrike">
                <a:latin typeface="Times New Roman"/>
              </a:rPr>
              <a:t>&lt;pie de página&gt;</a:t>
            </a:r>
            <a:endParaRPr b="0" lang="es-CO" sz="1400" spc="-1" strike="noStrike">
              <a:latin typeface="Times New Roman"/>
            </a:endParaRPr>
          </a:p>
        </p:txBody>
      </p:sp>
      <p:sp>
        <p:nvSpPr>
          <p:cNvPr id="499" name="PlaceHolder 2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s-CO" sz="4400" spc="-1" strike="noStrike">
                <a:latin typeface="Arial"/>
              </a:rPr>
              <a:t>Pulse para editar el formato del texto de título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500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pc="-1" strike="noStrike">
                <a:latin typeface="Arial"/>
              </a:rPr>
              <a:t>Pulse para </a:t>
            </a:r>
            <a:r>
              <a:rPr b="0" lang="es-CO" sz="3200" spc="-1" strike="noStrike">
                <a:latin typeface="Arial"/>
              </a:rPr>
              <a:t>editar el </a:t>
            </a:r>
            <a:r>
              <a:rPr b="0" lang="es-CO" sz="3200" spc="-1" strike="noStrike">
                <a:latin typeface="Arial"/>
              </a:rPr>
              <a:t>formato de </a:t>
            </a:r>
            <a:r>
              <a:rPr b="0" lang="es-CO" sz="3200" spc="-1" strike="noStrike">
                <a:latin typeface="Arial"/>
              </a:rPr>
              <a:t>texto del </a:t>
            </a:r>
            <a:r>
              <a:rPr b="0" lang="es-CO" sz="3200" spc="-1" strike="noStrike">
                <a:latin typeface="Arial"/>
              </a:rPr>
              <a:t>esquema</a:t>
            </a:r>
            <a:endParaRPr b="0" lang="es-CO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800" spc="-1" strike="noStrike">
                <a:latin typeface="Arial"/>
              </a:rPr>
              <a:t>Segundo </a:t>
            </a:r>
            <a:r>
              <a:rPr b="0" lang="es-CO" sz="2800" spc="-1" strike="noStrike">
                <a:latin typeface="Arial"/>
              </a:rPr>
              <a:t>nivel del </a:t>
            </a:r>
            <a:r>
              <a:rPr b="0" lang="es-CO" sz="2800" spc="-1" strike="noStrike">
                <a:latin typeface="Arial"/>
              </a:rPr>
              <a:t>esquema</a:t>
            </a:r>
            <a:endParaRPr b="0" lang="es-CO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latin typeface="Arial"/>
              </a:rPr>
              <a:t>Tercer </a:t>
            </a:r>
            <a:r>
              <a:rPr b="0" lang="es-CO" sz="2400" spc="-1" strike="noStrike">
                <a:latin typeface="Arial"/>
              </a:rPr>
              <a:t>nivel del </a:t>
            </a:r>
            <a:r>
              <a:rPr b="0" lang="es-CO" sz="2400" spc="-1" strike="noStrike">
                <a:latin typeface="Arial"/>
              </a:rPr>
              <a:t>esquem</a:t>
            </a:r>
            <a:r>
              <a:rPr b="0" lang="es-CO" sz="2400" spc="-1" strike="noStrike">
                <a:latin typeface="Arial"/>
              </a:rPr>
              <a:t>a</a:t>
            </a:r>
            <a:endParaRPr b="0" lang="es-CO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latin typeface="Arial"/>
              </a:rPr>
              <a:t>Cuarto </a:t>
            </a:r>
            <a:r>
              <a:rPr b="0" lang="es-CO" sz="2000" spc="-1" strike="noStrike">
                <a:latin typeface="Arial"/>
              </a:rPr>
              <a:t>nivel </a:t>
            </a:r>
            <a:r>
              <a:rPr b="0" lang="es-CO" sz="2000" spc="-1" strike="noStrike">
                <a:latin typeface="Arial"/>
              </a:rPr>
              <a:t>del </a:t>
            </a:r>
            <a:r>
              <a:rPr b="0" lang="es-CO" sz="2000" spc="-1" strike="noStrike">
                <a:latin typeface="Arial"/>
              </a:rPr>
              <a:t>esque</a:t>
            </a:r>
            <a:r>
              <a:rPr b="0" lang="es-CO" sz="2000" spc="-1" strike="noStrike">
                <a:latin typeface="Arial"/>
              </a:rPr>
              <a:t>ma</a:t>
            </a:r>
            <a:endParaRPr b="0" lang="es-CO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Qu</a:t>
            </a:r>
            <a:r>
              <a:rPr b="0" lang="es-CO" sz="2000" spc="-1" strike="noStrike">
                <a:latin typeface="Arial"/>
              </a:rPr>
              <a:t>int</a:t>
            </a:r>
            <a:r>
              <a:rPr b="0" lang="es-CO" sz="2000" spc="-1" strike="noStrike">
                <a:latin typeface="Arial"/>
              </a:rPr>
              <a:t>o </a:t>
            </a:r>
            <a:r>
              <a:rPr b="0" lang="es-CO" sz="2000" spc="-1" strike="noStrike">
                <a:latin typeface="Arial"/>
              </a:rPr>
              <a:t>niv</a:t>
            </a:r>
            <a:r>
              <a:rPr b="0" lang="es-CO" sz="2000" spc="-1" strike="noStrike">
                <a:latin typeface="Arial"/>
              </a:rPr>
              <a:t>el </a:t>
            </a:r>
            <a:r>
              <a:rPr b="0" lang="es-CO" sz="2000" spc="-1" strike="noStrike">
                <a:latin typeface="Arial"/>
              </a:rPr>
              <a:t>del </a:t>
            </a:r>
            <a:r>
              <a:rPr b="0" lang="es-CO" sz="2000" spc="-1" strike="noStrike">
                <a:latin typeface="Arial"/>
              </a:rPr>
              <a:t>es</a:t>
            </a:r>
            <a:r>
              <a:rPr b="0" lang="es-CO" sz="2000" spc="-1" strike="noStrike">
                <a:latin typeface="Arial"/>
              </a:rPr>
              <a:t>qu</a:t>
            </a:r>
            <a:r>
              <a:rPr b="0" lang="es-CO" sz="2000" spc="-1" strike="noStrike">
                <a:latin typeface="Arial"/>
              </a:rPr>
              <a:t>em</a:t>
            </a:r>
            <a:r>
              <a:rPr b="0" lang="es-CO" sz="2000" spc="-1" strike="noStrike">
                <a:latin typeface="Arial"/>
              </a:rPr>
              <a:t>a</a:t>
            </a:r>
            <a:endParaRPr b="0" lang="es-CO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S</a:t>
            </a:r>
            <a:r>
              <a:rPr b="0" lang="es-CO" sz="2000" spc="-1" strike="noStrike">
                <a:latin typeface="Arial"/>
              </a:rPr>
              <a:t>e</a:t>
            </a:r>
            <a:r>
              <a:rPr b="0" lang="es-CO" sz="2000" spc="-1" strike="noStrike">
                <a:latin typeface="Arial"/>
              </a:rPr>
              <a:t>x</a:t>
            </a:r>
            <a:r>
              <a:rPr b="0" lang="es-CO" sz="2000" spc="-1" strike="noStrike">
                <a:latin typeface="Arial"/>
              </a:rPr>
              <a:t>t</a:t>
            </a:r>
            <a:r>
              <a:rPr b="0" lang="es-CO" sz="2000" spc="-1" strike="noStrike">
                <a:latin typeface="Arial"/>
              </a:rPr>
              <a:t>o</a:t>
            </a:r>
            <a:r>
              <a:rPr b="0" lang="es-CO" sz="2000" spc="-1" strike="noStrike">
                <a:latin typeface="Arial"/>
              </a:rPr>
              <a:t> </a:t>
            </a:r>
            <a:r>
              <a:rPr b="0" lang="es-CO" sz="2000" spc="-1" strike="noStrike">
                <a:latin typeface="Arial"/>
              </a:rPr>
              <a:t>n</a:t>
            </a:r>
            <a:r>
              <a:rPr b="0" lang="es-CO" sz="2000" spc="-1" strike="noStrike">
                <a:latin typeface="Arial"/>
              </a:rPr>
              <a:t>i</a:t>
            </a:r>
            <a:r>
              <a:rPr b="0" lang="es-CO" sz="2000" spc="-1" strike="noStrike">
                <a:latin typeface="Arial"/>
              </a:rPr>
              <a:t>v</a:t>
            </a:r>
            <a:r>
              <a:rPr b="0" lang="es-CO" sz="2000" spc="-1" strike="noStrike">
                <a:latin typeface="Arial"/>
              </a:rPr>
              <a:t>e</a:t>
            </a:r>
            <a:r>
              <a:rPr b="0" lang="es-CO" sz="2000" spc="-1" strike="noStrike">
                <a:latin typeface="Arial"/>
              </a:rPr>
              <a:t>l</a:t>
            </a:r>
            <a:r>
              <a:rPr b="0" lang="es-CO" sz="2000" spc="-1" strike="noStrike">
                <a:latin typeface="Arial"/>
              </a:rPr>
              <a:t> </a:t>
            </a:r>
            <a:r>
              <a:rPr b="0" lang="es-CO" sz="2000" spc="-1" strike="noStrike">
                <a:latin typeface="Arial"/>
              </a:rPr>
              <a:t>d</a:t>
            </a:r>
            <a:r>
              <a:rPr b="0" lang="es-CO" sz="2000" spc="-1" strike="noStrike">
                <a:latin typeface="Arial"/>
              </a:rPr>
              <a:t>e</a:t>
            </a:r>
            <a:r>
              <a:rPr b="0" lang="es-CO" sz="2000" spc="-1" strike="noStrike">
                <a:latin typeface="Arial"/>
              </a:rPr>
              <a:t>l</a:t>
            </a:r>
            <a:r>
              <a:rPr b="0" lang="es-CO" sz="2000" spc="-1" strike="noStrike">
                <a:latin typeface="Arial"/>
              </a:rPr>
              <a:t> </a:t>
            </a:r>
            <a:r>
              <a:rPr b="0" lang="es-CO" sz="2000" spc="-1" strike="noStrike">
                <a:latin typeface="Arial"/>
              </a:rPr>
              <a:t>e</a:t>
            </a:r>
            <a:r>
              <a:rPr b="0" lang="es-CO" sz="2000" spc="-1" strike="noStrike">
                <a:latin typeface="Arial"/>
              </a:rPr>
              <a:t>s</a:t>
            </a:r>
            <a:r>
              <a:rPr b="0" lang="es-CO" sz="2000" spc="-1" strike="noStrike">
                <a:latin typeface="Arial"/>
              </a:rPr>
              <a:t>q</a:t>
            </a:r>
            <a:r>
              <a:rPr b="0" lang="es-CO" sz="2000" spc="-1" strike="noStrike">
                <a:latin typeface="Arial"/>
              </a:rPr>
              <a:t>u</a:t>
            </a:r>
            <a:r>
              <a:rPr b="0" lang="es-CO" sz="2000" spc="-1" strike="noStrike">
                <a:latin typeface="Arial"/>
              </a:rPr>
              <a:t>e</a:t>
            </a:r>
            <a:r>
              <a:rPr b="0" lang="es-CO" sz="2000" spc="-1" strike="noStrike">
                <a:latin typeface="Arial"/>
              </a:rPr>
              <a:t>m</a:t>
            </a:r>
            <a:r>
              <a:rPr b="0" lang="es-CO" sz="2000" spc="-1" strike="noStrike">
                <a:latin typeface="Arial"/>
              </a:rPr>
              <a:t>a</a:t>
            </a:r>
            <a:endParaRPr b="0" lang="es-CO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S</a:t>
            </a:r>
            <a:r>
              <a:rPr b="0" lang="es-CO" sz="2000" spc="-1" strike="noStrike">
                <a:latin typeface="Arial"/>
              </a:rPr>
              <a:t>é</a:t>
            </a:r>
            <a:r>
              <a:rPr b="0" lang="es-CO" sz="2000" spc="-1" strike="noStrike">
                <a:latin typeface="Arial"/>
              </a:rPr>
              <a:t>p</a:t>
            </a:r>
            <a:r>
              <a:rPr b="0" lang="es-CO" sz="2000" spc="-1" strike="noStrike">
                <a:latin typeface="Arial"/>
              </a:rPr>
              <a:t>t</a:t>
            </a:r>
            <a:r>
              <a:rPr b="0" lang="es-CO" sz="2000" spc="-1" strike="noStrike">
                <a:latin typeface="Arial"/>
              </a:rPr>
              <a:t>i</a:t>
            </a:r>
            <a:r>
              <a:rPr b="0" lang="es-CO" sz="2000" spc="-1" strike="noStrike">
                <a:latin typeface="Arial"/>
              </a:rPr>
              <a:t>m</a:t>
            </a:r>
            <a:r>
              <a:rPr b="0" lang="es-CO" sz="2000" spc="-1" strike="noStrike">
                <a:latin typeface="Arial"/>
              </a:rPr>
              <a:t>o</a:t>
            </a:r>
            <a:r>
              <a:rPr b="0" lang="es-CO" sz="2000" spc="-1" strike="noStrike">
                <a:latin typeface="Arial"/>
              </a:rPr>
              <a:t> </a:t>
            </a:r>
            <a:r>
              <a:rPr b="0" lang="es-CO" sz="2000" spc="-1" strike="noStrike">
                <a:latin typeface="Arial"/>
              </a:rPr>
              <a:t>n</a:t>
            </a:r>
            <a:r>
              <a:rPr b="0" lang="es-CO" sz="2000" spc="-1" strike="noStrike">
                <a:latin typeface="Arial"/>
              </a:rPr>
              <a:t>i</a:t>
            </a:r>
            <a:r>
              <a:rPr b="0" lang="es-CO" sz="2000" spc="-1" strike="noStrike">
                <a:latin typeface="Arial"/>
              </a:rPr>
              <a:t>v</a:t>
            </a:r>
            <a:r>
              <a:rPr b="0" lang="es-CO" sz="2000" spc="-1" strike="noStrike">
                <a:latin typeface="Arial"/>
              </a:rPr>
              <a:t>e</a:t>
            </a:r>
            <a:r>
              <a:rPr b="0" lang="es-CO" sz="2000" spc="-1" strike="noStrike">
                <a:latin typeface="Arial"/>
              </a:rPr>
              <a:t>l</a:t>
            </a:r>
            <a:r>
              <a:rPr b="0" lang="es-CO" sz="2000" spc="-1" strike="noStrike">
                <a:latin typeface="Arial"/>
              </a:rPr>
              <a:t> </a:t>
            </a:r>
            <a:r>
              <a:rPr b="0" lang="es-CO" sz="2000" spc="-1" strike="noStrike">
                <a:latin typeface="Arial"/>
              </a:rPr>
              <a:t>d</a:t>
            </a:r>
            <a:r>
              <a:rPr b="0" lang="es-CO" sz="2000" spc="-1" strike="noStrike">
                <a:latin typeface="Arial"/>
              </a:rPr>
              <a:t>e</a:t>
            </a:r>
            <a:r>
              <a:rPr b="0" lang="es-CO" sz="2000" spc="-1" strike="noStrike">
                <a:latin typeface="Arial"/>
              </a:rPr>
              <a:t>l</a:t>
            </a:r>
            <a:r>
              <a:rPr b="0" lang="es-CO" sz="2000" spc="-1" strike="noStrike">
                <a:latin typeface="Arial"/>
              </a:rPr>
              <a:t> </a:t>
            </a:r>
            <a:r>
              <a:rPr b="0" lang="es-CO" sz="2000" spc="-1" strike="noStrike">
                <a:latin typeface="Arial"/>
              </a:rPr>
              <a:t>e</a:t>
            </a:r>
            <a:r>
              <a:rPr b="0" lang="es-CO" sz="2000" spc="-1" strike="noStrike">
                <a:latin typeface="Arial"/>
              </a:rPr>
              <a:t>s</a:t>
            </a:r>
            <a:r>
              <a:rPr b="0" lang="es-CO" sz="2000" spc="-1" strike="noStrike">
                <a:latin typeface="Arial"/>
              </a:rPr>
              <a:t>q</a:t>
            </a:r>
            <a:r>
              <a:rPr b="0" lang="es-CO" sz="2000" spc="-1" strike="noStrike">
                <a:latin typeface="Arial"/>
              </a:rPr>
              <a:t>u</a:t>
            </a:r>
            <a:r>
              <a:rPr b="0" lang="es-CO" sz="2000" spc="-1" strike="noStrike">
                <a:latin typeface="Arial"/>
              </a:rPr>
              <a:t>e</a:t>
            </a:r>
            <a:r>
              <a:rPr b="0" lang="es-CO" sz="2000" spc="-1" strike="noStrike">
                <a:latin typeface="Arial"/>
              </a:rPr>
              <a:t>m</a:t>
            </a:r>
            <a:r>
              <a:rPr b="0" lang="es-CO" sz="2000" spc="-1" strike="noStrike">
                <a:latin typeface="Arial"/>
              </a:rPr>
              <a:t>a</a:t>
            </a:r>
            <a:endParaRPr b="0" lang="es-CO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327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25;p1" hidden="1"/>
          <p:cNvSpPr/>
          <p:nvPr/>
        </p:nvSpPr>
        <p:spPr>
          <a:xfrm>
            <a:off x="0" y="0"/>
            <a:ext cx="12188160" cy="4752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38" name="Google Shape;27;p1" descr="Salesforce Logo.png"/>
          <p:cNvPicPr/>
          <p:nvPr/>
        </p:nvPicPr>
        <p:blipFill>
          <a:blip r:embed="rId2"/>
          <a:stretch/>
        </p:blipFill>
        <p:spPr>
          <a:xfrm>
            <a:off x="11010960" y="6091200"/>
            <a:ext cx="616680" cy="430920"/>
          </a:xfrm>
          <a:prstGeom prst="rect">
            <a:avLst/>
          </a:prstGeom>
          <a:ln w="0">
            <a:noFill/>
          </a:ln>
        </p:spPr>
      </p:pic>
      <p:sp>
        <p:nvSpPr>
          <p:cNvPr id="539" name="Google Shape;28;p1" hidden="1"/>
          <p:cNvSpPr/>
          <p:nvPr/>
        </p:nvSpPr>
        <p:spPr>
          <a:xfrm>
            <a:off x="0" y="0"/>
            <a:ext cx="12188160" cy="4752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40" name="Google Shape;29;p1" descr="Salesforce Logo.png"/>
          <p:cNvPicPr/>
          <p:nvPr/>
        </p:nvPicPr>
        <p:blipFill>
          <a:blip r:embed="rId3"/>
          <a:stretch/>
        </p:blipFill>
        <p:spPr>
          <a:xfrm>
            <a:off x="11011680" y="6090840"/>
            <a:ext cx="615600" cy="430920"/>
          </a:xfrm>
          <a:prstGeom prst="rect">
            <a:avLst/>
          </a:prstGeom>
          <a:ln w="0">
            <a:noFill/>
          </a:ln>
        </p:spPr>
      </p:pic>
      <p:sp>
        <p:nvSpPr>
          <p:cNvPr id="541" name="Google Shape;229;p26"/>
          <p:cNvSpPr/>
          <p:nvPr/>
        </p:nvSpPr>
        <p:spPr>
          <a:xfrm>
            <a:off x="2830680" y="2050920"/>
            <a:ext cx="6527160" cy="275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8800" spc="-1" strike="noStrike">
                <a:solidFill>
                  <a:srgbClr val="ffffff"/>
                </a:solidFill>
                <a:latin typeface="Arial"/>
                <a:ea typeface="Arial"/>
              </a:rPr>
              <a:t>thank y   u</a:t>
            </a:r>
            <a:endParaRPr b="0" lang="es-CO" sz="8800" spc="-1" strike="noStrike">
              <a:latin typeface="Arial"/>
            </a:endParaRPr>
          </a:p>
        </p:txBody>
      </p:sp>
      <p:sp>
        <p:nvSpPr>
          <p:cNvPr id="542" name="Google Shape;230;p26"/>
          <p:cNvSpPr/>
          <p:nvPr/>
        </p:nvSpPr>
        <p:spPr>
          <a:xfrm>
            <a:off x="7216920" y="3302280"/>
            <a:ext cx="813960" cy="573480"/>
          </a:xfrm>
          <a:custGeom>
            <a:avLst/>
            <a:gdLst/>
            <a:ahLst/>
            <a:rect l="l" t="t" r="r" b="b"/>
            <a:pathLst>
              <a:path w="3077" h="2146">
                <a:moveTo>
                  <a:pt x="208" y="594"/>
                </a:moveTo>
                <a:cubicBezTo>
                  <a:pt x="208" y="678"/>
                  <a:pt x="225" y="758"/>
                  <a:pt x="257" y="831"/>
                </a:cubicBezTo>
                <a:cubicBezTo>
                  <a:pt x="103" y="920"/>
                  <a:pt x="0" y="1087"/>
                  <a:pt x="0" y="1278"/>
                </a:cubicBezTo>
                <a:cubicBezTo>
                  <a:pt x="0" y="1564"/>
                  <a:pt x="230" y="1795"/>
                  <a:pt x="514" y="1795"/>
                </a:cubicBezTo>
                <a:cubicBezTo>
                  <a:pt x="550" y="1795"/>
                  <a:pt x="585" y="1791"/>
                  <a:pt x="619" y="1784"/>
                </a:cubicBezTo>
                <a:cubicBezTo>
                  <a:pt x="697" y="1995"/>
                  <a:pt x="900" y="2145"/>
                  <a:pt x="1138" y="2145"/>
                </a:cubicBezTo>
                <a:cubicBezTo>
                  <a:pt x="1367" y="2145"/>
                  <a:pt x="1563" y="2006"/>
                  <a:pt x="1647" y="1809"/>
                </a:cubicBezTo>
                <a:cubicBezTo>
                  <a:pt x="1711" y="1840"/>
                  <a:pt x="1783" y="1858"/>
                  <a:pt x="1859" y="1858"/>
                </a:cubicBezTo>
                <a:cubicBezTo>
                  <a:pt x="2041" y="1858"/>
                  <a:pt x="2199" y="1758"/>
                  <a:pt x="2283" y="1610"/>
                </a:cubicBezTo>
                <a:cubicBezTo>
                  <a:pt x="2325" y="1619"/>
                  <a:pt x="2368" y="1623"/>
                  <a:pt x="2413" y="1623"/>
                </a:cubicBezTo>
                <a:cubicBezTo>
                  <a:pt x="2779" y="1623"/>
                  <a:pt x="3076" y="1325"/>
                  <a:pt x="3076" y="957"/>
                </a:cubicBezTo>
                <a:cubicBezTo>
                  <a:pt x="3076" y="589"/>
                  <a:pt x="2779" y="290"/>
                  <a:pt x="2413" y="290"/>
                </a:cubicBezTo>
                <a:cubicBezTo>
                  <a:pt x="2318" y="290"/>
                  <a:pt x="2227" y="311"/>
                  <a:pt x="2145" y="347"/>
                </a:cubicBezTo>
                <a:cubicBezTo>
                  <a:pt x="2051" y="180"/>
                  <a:pt x="1873" y="67"/>
                  <a:pt x="1670" y="67"/>
                </a:cubicBezTo>
                <a:cubicBezTo>
                  <a:pt x="1518" y="67"/>
                  <a:pt x="1380" y="131"/>
                  <a:pt x="1280" y="234"/>
                </a:cubicBezTo>
                <a:cubicBezTo>
                  <a:pt x="1171" y="92"/>
                  <a:pt x="999" y="0"/>
                  <a:pt x="805" y="0"/>
                </a:cubicBezTo>
                <a:cubicBezTo>
                  <a:pt x="475" y="0"/>
                  <a:pt x="208" y="266"/>
                  <a:pt x="208" y="594"/>
                </a:cubicBezTo>
              </a:path>
            </a:pathLst>
          </a:custGeom>
          <a:solidFill>
            <a:srgbClr val="158bd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Google Shape;231;p26"/>
          <p:cNvSpPr/>
          <p:nvPr/>
        </p:nvSpPr>
        <p:spPr>
          <a:xfrm>
            <a:off x="0" y="0"/>
            <a:ext cx="12188160" cy="4752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s-CO" sz="4400" spc="-1" strike="noStrike">
                <a:latin typeface="Arial"/>
              </a:rPr>
              <a:t>Pulse para editar el formato del texto de título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54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CO" sz="3200" spc="-1" strike="noStrike">
                <a:latin typeface="Arial"/>
              </a:rPr>
              <a:t>Pulse para editar el formato de texto del esquema</a:t>
            </a:r>
            <a:endParaRPr b="0" lang="es-CO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CO" sz="2800" spc="-1" strike="noStrike">
                <a:latin typeface="Arial"/>
              </a:rPr>
              <a:t>Segundo nivel del esquema</a:t>
            </a:r>
            <a:endParaRPr b="0" lang="es-CO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latin typeface="Arial"/>
              </a:rPr>
              <a:t>Tercer nivel del esquema</a:t>
            </a:r>
            <a:endParaRPr b="0" lang="es-CO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latin typeface="Arial"/>
              </a:rPr>
              <a:t>Cuarto nivel del esquema</a:t>
            </a:r>
            <a:endParaRPr b="0" lang="es-CO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Quinto nivel del esquema</a:t>
            </a:r>
            <a:endParaRPr b="0" lang="es-CO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Sexto nivel del esquema</a:t>
            </a:r>
            <a:endParaRPr b="0" lang="es-CO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Séptimo nivel del esquema</a:t>
            </a:r>
            <a:endParaRPr b="0" lang="es-CO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25;p1" hidden="1"/>
          <p:cNvSpPr/>
          <p:nvPr/>
        </p:nvSpPr>
        <p:spPr>
          <a:xfrm>
            <a:off x="0" y="0"/>
            <a:ext cx="12188160" cy="4752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8" name="Google Shape;27;p1" descr="Salesforce Logo.png"/>
          <p:cNvPicPr/>
          <p:nvPr/>
        </p:nvPicPr>
        <p:blipFill>
          <a:blip r:embed="rId2"/>
          <a:stretch/>
        </p:blipFill>
        <p:spPr>
          <a:xfrm>
            <a:off x="11010960" y="6091200"/>
            <a:ext cx="616680" cy="430920"/>
          </a:xfrm>
          <a:prstGeom prst="rect">
            <a:avLst/>
          </a:prstGeom>
          <a:ln w="0">
            <a:noFill/>
          </a:ln>
        </p:spPr>
      </p:pic>
      <p:sp>
        <p:nvSpPr>
          <p:cNvPr id="49" name="Google Shape;28;p1" hidden="1"/>
          <p:cNvSpPr/>
          <p:nvPr/>
        </p:nvSpPr>
        <p:spPr>
          <a:xfrm>
            <a:off x="0" y="0"/>
            <a:ext cx="12188160" cy="4752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0" name="Google Shape;29;p1" descr="Salesforce Logo.png"/>
          <p:cNvPicPr/>
          <p:nvPr/>
        </p:nvPicPr>
        <p:blipFill>
          <a:blip r:embed="rId3"/>
          <a:stretch/>
        </p:blipFill>
        <p:spPr>
          <a:xfrm>
            <a:off x="11011680" y="6090840"/>
            <a:ext cx="615600" cy="430920"/>
          </a:xfrm>
          <a:prstGeom prst="rect">
            <a:avLst/>
          </a:prstGeom>
          <a:ln w="0">
            <a:noFill/>
          </a:ln>
        </p:spPr>
      </p:pic>
      <p:sp>
        <p:nvSpPr>
          <p:cNvPr id="51" name="Google Shape;54;p5"/>
          <p:cNvSpPr/>
          <p:nvPr/>
        </p:nvSpPr>
        <p:spPr>
          <a:xfrm>
            <a:off x="0" y="0"/>
            <a:ext cx="12188160" cy="4752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2" name="Google Shape;55;p5" descr="Salesforce_Logo_RGB_8_13_14.png"/>
          <p:cNvPicPr/>
          <p:nvPr/>
        </p:nvPicPr>
        <p:blipFill>
          <a:blip r:embed="rId4"/>
          <a:stretch/>
        </p:blipFill>
        <p:spPr>
          <a:xfrm>
            <a:off x="10542960" y="5771160"/>
            <a:ext cx="1073880" cy="750240"/>
          </a:xfrm>
          <a:prstGeom prst="rect">
            <a:avLst/>
          </a:prstGeom>
          <a:ln w="0">
            <a:noFill/>
          </a:ln>
        </p:spPr>
      </p:pic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s-CO" sz="4400" spc="-1" strike="noStrike">
                <a:latin typeface="Arial"/>
              </a:rPr>
              <a:t>Pulse para editar el formato del texto de título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pc="-1" strike="noStrike">
                <a:latin typeface="Arial"/>
              </a:rPr>
              <a:t>Pulse para editar el formato de texto del esquema</a:t>
            </a:r>
            <a:endParaRPr b="0" lang="es-CO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800" spc="-1" strike="noStrike">
                <a:latin typeface="Arial"/>
              </a:rPr>
              <a:t>Segundo nivel del esquema</a:t>
            </a:r>
            <a:endParaRPr b="0" lang="es-CO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latin typeface="Arial"/>
              </a:rPr>
              <a:t>Tercer nivel del esquema</a:t>
            </a:r>
            <a:endParaRPr b="0" lang="es-CO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latin typeface="Arial"/>
              </a:rPr>
              <a:t>Cuarto nivel del esquema</a:t>
            </a:r>
            <a:endParaRPr b="0" lang="es-CO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Quinto nivel del esquema</a:t>
            </a:r>
            <a:endParaRPr b="0" lang="es-CO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Sexto nivel del esquema</a:t>
            </a:r>
            <a:endParaRPr b="0" lang="es-CO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Séptimo nivel del esquema</a:t>
            </a:r>
            <a:endParaRPr b="0" lang="es-CO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25;p1"/>
          <p:cNvSpPr/>
          <p:nvPr/>
        </p:nvSpPr>
        <p:spPr>
          <a:xfrm>
            <a:off x="0" y="0"/>
            <a:ext cx="12188160" cy="4752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2" name="Google Shape;27;p1" descr="Salesforce Logo.png"/>
          <p:cNvPicPr/>
          <p:nvPr/>
        </p:nvPicPr>
        <p:blipFill>
          <a:blip r:embed="rId2"/>
          <a:stretch/>
        </p:blipFill>
        <p:spPr>
          <a:xfrm>
            <a:off x="11010960" y="6091200"/>
            <a:ext cx="616680" cy="430920"/>
          </a:xfrm>
          <a:prstGeom prst="rect">
            <a:avLst/>
          </a:prstGeom>
          <a:ln w="0">
            <a:noFill/>
          </a:ln>
        </p:spPr>
      </p:pic>
      <p:sp>
        <p:nvSpPr>
          <p:cNvPr id="93" name="Google Shape;28;p1"/>
          <p:cNvSpPr/>
          <p:nvPr/>
        </p:nvSpPr>
        <p:spPr>
          <a:xfrm>
            <a:off x="0" y="0"/>
            <a:ext cx="12188160" cy="4752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4" name="Google Shape;29;p1" descr="Salesforce Logo.png"/>
          <p:cNvPicPr/>
          <p:nvPr/>
        </p:nvPicPr>
        <p:blipFill>
          <a:blip r:embed="rId3"/>
          <a:stretch/>
        </p:blipFill>
        <p:spPr>
          <a:xfrm>
            <a:off x="11011680" y="6090840"/>
            <a:ext cx="615600" cy="430920"/>
          </a:xfrm>
          <a:prstGeom prst="rect">
            <a:avLst/>
          </a:prstGeom>
          <a:ln w="0">
            <a:noFill/>
          </a:ln>
        </p:spPr>
      </p:pic>
      <p:sp>
        <p:nvSpPr>
          <p:cNvPr id="95" name="PlaceHolder 1"/>
          <p:cNvSpPr>
            <a:spLocks noGrp="1"/>
          </p:cNvSpPr>
          <p:nvPr>
            <p:ph type="ftr" idx="1"/>
          </p:nvPr>
        </p:nvSpPr>
        <p:spPr>
          <a:xfrm>
            <a:off x="577800" y="6498000"/>
            <a:ext cx="10586520" cy="18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s-CO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s-CO" sz="1400" spc="-1" strike="noStrike">
                <a:latin typeface="Times New Roman"/>
              </a:rPr>
              <a:t>&lt;pie de página&gt;</a:t>
            </a:r>
            <a:endParaRPr b="0" lang="es-CO" sz="1400" spc="-1" strike="noStrike">
              <a:latin typeface="Times New Roman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s-CO" sz="4400" spc="-1" strike="noStrike">
                <a:latin typeface="Arial"/>
              </a:rPr>
              <a:t>Pulse para editar el formato del texto de título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pc="-1" strike="noStrike">
                <a:latin typeface="Arial"/>
              </a:rPr>
              <a:t>Pulse para editar el formato de texto del esquema</a:t>
            </a:r>
            <a:endParaRPr b="0" lang="es-CO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800" spc="-1" strike="noStrike">
                <a:latin typeface="Arial"/>
              </a:rPr>
              <a:t>Segundo nivel del esquema</a:t>
            </a:r>
            <a:endParaRPr b="0" lang="es-CO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latin typeface="Arial"/>
              </a:rPr>
              <a:t>Tercer nivel del esquema</a:t>
            </a:r>
            <a:endParaRPr b="0" lang="es-CO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latin typeface="Arial"/>
              </a:rPr>
              <a:t>Cuarto nivel del esquema</a:t>
            </a:r>
            <a:endParaRPr b="0" lang="es-CO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Quinto nivel del esquema</a:t>
            </a:r>
            <a:endParaRPr b="0" lang="es-CO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Sexto nivel del esquema</a:t>
            </a:r>
            <a:endParaRPr b="0" lang="es-CO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Séptimo nivel del esquema</a:t>
            </a:r>
            <a:endParaRPr b="0" lang="es-CO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25;p1"/>
          <p:cNvSpPr/>
          <p:nvPr/>
        </p:nvSpPr>
        <p:spPr>
          <a:xfrm>
            <a:off x="0" y="0"/>
            <a:ext cx="12188160" cy="4752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5" name="Google Shape;27;p1" descr="Salesforce Logo.png"/>
          <p:cNvPicPr/>
          <p:nvPr/>
        </p:nvPicPr>
        <p:blipFill>
          <a:blip r:embed="rId2"/>
          <a:stretch/>
        </p:blipFill>
        <p:spPr>
          <a:xfrm>
            <a:off x="11010960" y="6091200"/>
            <a:ext cx="616680" cy="430920"/>
          </a:xfrm>
          <a:prstGeom prst="rect">
            <a:avLst/>
          </a:prstGeom>
          <a:ln w="0">
            <a:noFill/>
          </a:ln>
        </p:spPr>
      </p:pic>
      <p:sp>
        <p:nvSpPr>
          <p:cNvPr id="136" name="Google Shape;28;p1"/>
          <p:cNvSpPr/>
          <p:nvPr/>
        </p:nvSpPr>
        <p:spPr>
          <a:xfrm>
            <a:off x="0" y="0"/>
            <a:ext cx="12188160" cy="4752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7" name="Google Shape;29;p1" descr="Salesforce Logo.png"/>
          <p:cNvPicPr/>
          <p:nvPr/>
        </p:nvPicPr>
        <p:blipFill>
          <a:blip r:embed="rId3"/>
          <a:stretch/>
        </p:blipFill>
        <p:spPr>
          <a:xfrm>
            <a:off x="11011680" y="6090840"/>
            <a:ext cx="615600" cy="430920"/>
          </a:xfrm>
          <a:prstGeom prst="rect">
            <a:avLst/>
          </a:prstGeom>
          <a:ln w="0">
            <a:noFill/>
          </a:ln>
        </p:spPr>
      </p:pic>
      <p:sp>
        <p:nvSpPr>
          <p:cNvPr id="138" name="PlaceHolder 1"/>
          <p:cNvSpPr>
            <a:spLocks noGrp="1"/>
          </p:cNvSpPr>
          <p:nvPr>
            <p:ph type="ftr" idx="2"/>
          </p:nvPr>
        </p:nvSpPr>
        <p:spPr>
          <a:xfrm>
            <a:off x="577800" y="6498000"/>
            <a:ext cx="10586520" cy="18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s-CO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s-CO" sz="1400" spc="-1" strike="noStrike">
                <a:latin typeface="Times New Roman"/>
              </a:rPr>
              <a:t>&lt;pie de página&gt;</a:t>
            </a:r>
            <a:endParaRPr b="0" lang="es-CO" sz="1400" spc="-1" strike="noStrike">
              <a:latin typeface="Times New Roman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s-CO" sz="4400" spc="-1" strike="noStrike">
                <a:latin typeface="Arial"/>
              </a:rPr>
              <a:t>Pulse para editar el formato del texto de título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pc="-1" strike="noStrike">
                <a:latin typeface="Arial"/>
              </a:rPr>
              <a:t>Pulse para editar el formato de texto del esquema</a:t>
            </a:r>
            <a:endParaRPr b="0" lang="es-CO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800" spc="-1" strike="noStrike">
                <a:latin typeface="Arial"/>
              </a:rPr>
              <a:t>Segundo nivel del esquema</a:t>
            </a:r>
            <a:endParaRPr b="0" lang="es-CO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latin typeface="Arial"/>
              </a:rPr>
              <a:t>Tercer nivel del esquema</a:t>
            </a:r>
            <a:endParaRPr b="0" lang="es-CO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latin typeface="Arial"/>
              </a:rPr>
              <a:t>Cuarto nivel del esquema</a:t>
            </a:r>
            <a:endParaRPr b="0" lang="es-CO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Quinto nivel del esquema</a:t>
            </a:r>
            <a:endParaRPr b="0" lang="es-CO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Sexto nivel del esquema</a:t>
            </a:r>
            <a:endParaRPr b="0" lang="es-CO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Séptimo nivel del esquema</a:t>
            </a:r>
            <a:endParaRPr b="0" lang="es-CO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25;p1"/>
          <p:cNvSpPr/>
          <p:nvPr/>
        </p:nvSpPr>
        <p:spPr>
          <a:xfrm>
            <a:off x="0" y="0"/>
            <a:ext cx="12188160" cy="4752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8" name="Google Shape;27;p1" descr="Salesforce Logo.png"/>
          <p:cNvPicPr/>
          <p:nvPr/>
        </p:nvPicPr>
        <p:blipFill>
          <a:blip r:embed="rId2"/>
          <a:stretch/>
        </p:blipFill>
        <p:spPr>
          <a:xfrm>
            <a:off x="11010960" y="6091200"/>
            <a:ext cx="616680" cy="430920"/>
          </a:xfrm>
          <a:prstGeom prst="rect">
            <a:avLst/>
          </a:prstGeom>
          <a:ln w="0">
            <a:noFill/>
          </a:ln>
        </p:spPr>
      </p:pic>
      <p:sp>
        <p:nvSpPr>
          <p:cNvPr id="179" name="Google Shape;28;p1"/>
          <p:cNvSpPr/>
          <p:nvPr/>
        </p:nvSpPr>
        <p:spPr>
          <a:xfrm>
            <a:off x="0" y="0"/>
            <a:ext cx="12188160" cy="4752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0" name="Google Shape;29;p1" descr="Salesforce Logo.png"/>
          <p:cNvPicPr/>
          <p:nvPr/>
        </p:nvPicPr>
        <p:blipFill>
          <a:blip r:embed="rId3"/>
          <a:stretch/>
        </p:blipFill>
        <p:spPr>
          <a:xfrm>
            <a:off x="11011680" y="6090840"/>
            <a:ext cx="615600" cy="430920"/>
          </a:xfrm>
          <a:prstGeom prst="rect">
            <a:avLst/>
          </a:prstGeom>
          <a:ln w="0">
            <a:noFill/>
          </a:ln>
        </p:spPr>
      </p:pic>
      <p:sp>
        <p:nvSpPr>
          <p:cNvPr id="181" name="PlaceHolder 1"/>
          <p:cNvSpPr>
            <a:spLocks noGrp="1"/>
          </p:cNvSpPr>
          <p:nvPr>
            <p:ph type="ftr" idx="3"/>
          </p:nvPr>
        </p:nvSpPr>
        <p:spPr>
          <a:xfrm>
            <a:off x="577800" y="6498000"/>
            <a:ext cx="10586520" cy="18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s-CO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s-CO" sz="1400" spc="-1" strike="noStrike">
                <a:latin typeface="Times New Roman"/>
              </a:rPr>
              <a:t>&lt;pie de página&gt;</a:t>
            </a:r>
            <a:endParaRPr b="0" lang="es-CO" sz="1400" spc="-1" strike="noStrike">
              <a:latin typeface="Times New Roman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s-CO" sz="4400" spc="-1" strike="noStrike">
                <a:latin typeface="Arial"/>
              </a:rPr>
              <a:t>Pulse para editar el formato del texto de título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pc="-1" strike="noStrike">
                <a:latin typeface="Arial"/>
              </a:rPr>
              <a:t>Pulse para editar el formato de texto del esquema</a:t>
            </a:r>
            <a:endParaRPr b="0" lang="es-CO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800" spc="-1" strike="noStrike">
                <a:latin typeface="Arial"/>
              </a:rPr>
              <a:t>Segundo nivel del esquema</a:t>
            </a:r>
            <a:endParaRPr b="0" lang="es-CO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latin typeface="Arial"/>
              </a:rPr>
              <a:t>Tercer nivel del esquema</a:t>
            </a:r>
            <a:endParaRPr b="0" lang="es-CO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latin typeface="Arial"/>
              </a:rPr>
              <a:t>Cuarto nivel del esquema</a:t>
            </a:r>
            <a:endParaRPr b="0" lang="es-CO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Quinto nivel del esquema</a:t>
            </a:r>
            <a:endParaRPr b="0" lang="es-CO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Sexto nivel del esquema</a:t>
            </a:r>
            <a:endParaRPr b="0" lang="es-CO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Séptimo nivel del esquema</a:t>
            </a:r>
            <a:endParaRPr b="0" lang="es-CO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5;p1"/>
          <p:cNvSpPr/>
          <p:nvPr/>
        </p:nvSpPr>
        <p:spPr>
          <a:xfrm>
            <a:off x="0" y="0"/>
            <a:ext cx="12188160" cy="4752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1" name="Google Shape;27;p1" descr="Salesforce Logo.png"/>
          <p:cNvPicPr/>
          <p:nvPr/>
        </p:nvPicPr>
        <p:blipFill>
          <a:blip r:embed="rId2"/>
          <a:stretch/>
        </p:blipFill>
        <p:spPr>
          <a:xfrm>
            <a:off x="11010960" y="6091200"/>
            <a:ext cx="616680" cy="430920"/>
          </a:xfrm>
          <a:prstGeom prst="rect">
            <a:avLst/>
          </a:prstGeom>
          <a:ln w="0">
            <a:noFill/>
          </a:ln>
        </p:spPr>
      </p:pic>
      <p:sp>
        <p:nvSpPr>
          <p:cNvPr id="222" name="Google Shape;28;p1"/>
          <p:cNvSpPr/>
          <p:nvPr/>
        </p:nvSpPr>
        <p:spPr>
          <a:xfrm>
            <a:off x="0" y="0"/>
            <a:ext cx="12188160" cy="4752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3" name="Google Shape;29;p1" descr="Salesforce Logo.png"/>
          <p:cNvPicPr/>
          <p:nvPr/>
        </p:nvPicPr>
        <p:blipFill>
          <a:blip r:embed="rId3"/>
          <a:stretch/>
        </p:blipFill>
        <p:spPr>
          <a:xfrm>
            <a:off x="11011680" y="6090840"/>
            <a:ext cx="615600" cy="430920"/>
          </a:xfrm>
          <a:prstGeom prst="rect">
            <a:avLst/>
          </a:prstGeom>
          <a:ln w="0">
            <a:noFill/>
          </a:ln>
        </p:spPr>
      </p:pic>
      <p:sp>
        <p:nvSpPr>
          <p:cNvPr id="224" name="PlaceHolder 1"/>
          <p:cNvSpPr>
            <a:spLocks noGrp="1"/>
          </p:cNvSpPr>
          <p:nvPr>
            <p:ph type="ftr" idx="4"/>
          </p:nvPr>
        </p:nvSpPr>
        <p:spPr>
          <a:xfrm>
            <a:off x="577800" y="6498000"/>
            <a:ext cx="10586520" cy="18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s-CO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s-CO" sz="1400" spc="-1" strike="noStrike">
                <a:latin typeface="Times New Roman"/>
              </a:rPr>
              <a:t>&lt;pie de página&gt;</a:t>
            </a:r>
            <a:endParaRPr b="0" lang="es-CO" sz="1400" spc="-1" strike="noStrike">
              <a:latin typeface="Times New Roman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s-CO" sz="4400" spc="-1" strike="noStrike">
                <a:latin typeface="Arial"/>
              </a:rPr>
              <a:t>Pulse para editar el formato del texto de título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pc="-1" strike="noStrike">
                <a:latin typeface="Arial"/>
              </a:rPr>
              <a:t>Pulse para editar el formato de texto del esquema</a:t>
            </a:r>
            <a:endParaRPr b="0" lang="es-CO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800" spc="-1" strike="noStrike">
                <a:latin typeface="Arial"/>
              </a:rPr>
              <a:t>Segundo nivel del esquema</a:t>
            </a:r>
            <a:endParaRPr b="0" lang="es-CO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latin typeface="Arial"/>
              </a:rPr>
              <a:t>Tercer nivel del esquema</a:t>
            </a:r>
            <a:endParaRPr b="0" lang="es-CO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latin typeface="Arial"/>
              </a:rPr>
              <a:t>Cuarto nivel del esquema</a:t>
            </a:r>
            <a:endParaRPr b="0" lang="es-CO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Quinto nivel del esquema</a:t>
            </a:r>
            <a:endParaRPr b="0" lang="es-CO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Sexto nivel del esquema</a:t>
            </a:r>
            <a:endParaRPr b="0" lang="es-CO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Séptimo nivel del esquema</a:t>
            </a:r>
            <a:endParaRPr b="0" lang="es-CO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5;p1"/>
          <p:cNvSpPr/>
          <p:nvPr/>
        </p:nvSpPr>
        <p:spPr>
          <a:xfrm>
            <a:off x="0" y="0"/>
            <a:ext cx="12188160" cy="4752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4" name="Google Shape;27;p1" descr="Salesforce Logo.png"/>
          <p:cNvPicPr/>
          <p:nvPr/>
        </p:nvPicPr>
        <p:blipFill>
          <a:blip r:embed="rId2"/>
          <a:stretch/>
        </p:blipFill>
        <p:spPr>
          <a:xfrm>
            <a:off x="11010960" y="6091200"/>
            <a:ext cx="616680" cy="430920"/>
          </a:xfrm>
          <a:prstGeom prst="rect">
            <a:avLst/>
          </a:prstGeom>
          <a:ln w="0">
            <a:noFill/>
          </a:ln>
        </p:spPr>
      </p:pic>
      <p:sp>
        <p:nvSpPr>
          <p:cNvPr id="265" name="Google Shape;28;p1"/>
          <p:cNvSpPr/>
          <p:nvPr/>
        </p:nvSpPr>
        <p:spPr>
          <a:xfrm>
            <a:off x="0" y="0"/>
            <a:ext cx="12188160" cy="4752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6" name="Google Shape;29;p1" descr="Salesforce Logo.png"/>
          <p:cNvPicPr/>
          <p:nvPr/>
        </p:nvPicPr>
        <p:blipFill>
          <a:blip r:embed="rId3"/>
          <a:stretch/>
        </p:blipFill>
        <p:spPr>
          <a:xfrm>
            <a:off x="11011680" y="6090840"/>
            <a:ext cx="615600" cy="430920"/>
          </a:xfrm>
          <a:prstGeom prst="rect">
            <a:avLst/>
          </a:prstGeom>
          <a:ln w="0">
            <a:noFill/>
          </a:ln>
        </p:spPr>
      </p:pic>
      <p:sp>
        <p:nvSpPr>
          <p:cNvPr id="267" name="PlaceHolder 1"/>
          <p:cNvSpPr>
            <a:spLocks noGrp="1"/>
          </p:cNvSpPr>
          <p:nvPr>
            <p:ph type="ftr" idx="5"/>
          </p:nvPr>
        </p:nvSpPr>
        <p:spPr>
          <a:xfrm>
            <a:off x="577800" y="6498000"/>
            <a:ext cx="10586520" cy="18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s-CO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s-CO" sz="1400" spc="-1" strike="noStrike">
                <a:latin typeface="Times New Roman"/>
              </a:rPr>
              <a:t>&lt;pie de página&gt;</a:t>
            </a:r>
            <a:endParaRPr b="0" lang="es-CO" sz="1400" spc="-1" strike="noStrike">
              <a:latin typeface="Times New Roman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s-CO" sz="4400" spc="-1" strike="noStrike">
                <a:latin typeface="Arial"/>
              </a:rPr>
              <a:t>Pulse para editar el formato del texto de título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pc="-1" strike="noStrike">
                <a:latin typeface="Arial"/>
              </a:rPr>
              <a:t>Pulse para editar el formato de texto del esquema</a:t>
            </a:r>
            <a:endParaRPr b="0" lang="es-CO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800" spc="-1" strike="noStrike">
                <a:latin typeface="Arial"/>
              </a:rPr>
              <a:t>Segundo nivel del esquema</a:t>
            </a:r>
            <a:endParaRPr b="0" lang="es-CO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latin typeface="Arial"/>
              </a:rPr>
              <a:t>Tercer nivel del esquema</a:t>
            </a:r>
            <a:endParaRPr b="0" lang="es-CO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latin typeface="Arial"/>
              </a:rPr>
              <a:t>Cuarto nivel del esquema</a:t>
            </a:r>
            <a:endParaRPr b="0" lang="es-CO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Quinto nivel del esquema</a:t>
            </a:r>
            <a:endParaRPr b="0" lang="es-CO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Sexto nivel del esquema</a:t>
            </a:r>
            <a:endParaRPr b="0" lang="es-CO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Séptimo nivel del esquema</a:t>
            </a:r>
            <a:endParaRPr b="0" lang="es-CO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25;p1"/>
          <p:cNvSpPr/>
          <p:nvPr/>
        </p:nvSpPr>
        <p:spPr>
          <a:xfrm>
            <a:off x="0" y="0"/>
            <a:ext cx="12188160" cy="4752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7" name="Google Shape;27;p1" descr="Salesforce Logo.png"/>
          <p:cNvPicPr/>
          <p:nvPr/>
        </p:nvPicPr>
        <p:blipFill>
          <a:blip r:embed="rId2"/>
          <a:stretch/>
        </p:blipFill>
        <p:spPr>
          <a:xfrm>
            <a:off x="11010960" y="6091200"/>
            <a:ext cx="616680" cy="430920"/>
          </a:xfrm>
          <a:prstGeom prst="rect">
            <a:avLst/>
          </a:prstGeom>
          <a:ln w="0">
            <a:noFill/>
          </a:ln>
        </p:spPr>
      </p:pic>
      <p:sp>
        <p:nvSpPr>
          <p:cNvPr id="308" name="Google Shape;28;p1"/>
          <p:cNvSpPr/>
          <p:nvPr/>
        </p:nvSpPr>
        <p:spPr>
          <a:xfrm>
            <a:off x="0" y="0"/>
            <a:ext cx="12188160" cy="4752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9" name="Google Shape;29;p1" descr="Salesforce Logo.png"/>
          <p:cNvPicPr/>
          <p:nvPr/>
        </p:nvPicPr>
        <p:blipFill>
          <a:blip r:embed="rId3"/>
          <a:stretch/>
        </p:blipFill>
        <p:spPr>
          <a:xfrm>
            <a:off x="11011680" y="6090840"/>
            <a:ext cx="615600" cy="430920"/>
          </a:xfrm>
          <a:prstGeom prst="rect">
            <a:avLst/>
          </a:prstGeom>
          <a:ln w="0">
            <a:noFill/>
          </a:ln>
        </p:spPr>
      </p:pic>
      <p:sp>
        <p:nvSpPr>
          <p:cNvPr id="310" name="PlaceHolder 1"/>
          <p:cNvSpPr>
            <a:spLocks noGrp="1"/>
          </p:cNvSpPr>
          <p:nvPr>
            <p:ph type="ftr" idx="6"/>
          </p:nvPr>
        </p:nvSpPr>
        <p:spPr>
          <a:xfrm>
            <a:off x="577800" y="6498000"/>
            <a:ext cx="10586520" cy="18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s-CO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s-CO" sz="1400" spc="-1" strike="noStrike">
                <a:latin typeface="Times New Roman"/>
              </a:rPr>
              <a:t>&lt;pie de página&gt;</a:t>
            </a:r>
            <a:endParaRPr b="0" lang="es-CO" sz="1400" spc="-1" strike="noStrike">
              <a:latin typeface="Times New Roman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s-CO" sz="4400" spc="-1" strike="noStrike">
                <a:latin typeface="Arial"/>
              </a:rPr>
              <a:t>Pulse para editar el formato del texto de título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pc="-1" strike="noStrike">
                <a:latin typeface="Arial"/>
              </a:rPr>
              <a:t>Pulse para editar el formato de texto del esquema</a:t>
            </a:r>
            <a:endParaRPr b="0" lang="es-CO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800" spc="-1" strike="noStrike">
                <a:latin typeface="Arial"/>
              </a:rPr>
              <a:t>Segundo nivel del esquema</a:t>
            </a:r>
            <a:endParaRPr b="0" lang="es-CO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latin typeface="Arial"/>
              </a:rPr>
              <a:t>Tercer nivel del esquema</a:t>
            </a:r>
            <a:endParaRPr b="0" lang="es-CO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latin typeface="Arial"/>
              </a:rPr>
              <a:t>Cuarto nivel del esquema</a:t>
            </a:r>
            <a:endParaRPr b="0" lang="es-CO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Quinto nivel del esquema</a:t>
            </a:r>
            <a:endParaRPr b="0" lang="es-CO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Sexto nivel del esquema</a:t>
            </a:r>
            <a:endParaRPr b="0" lang="es-CO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Séptimo nivel del esquema</a:t>
            </a:r>
            <a:endParaRPr b="0" lang="es-CO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25;p1"/>
          <p:cNvSpPr/>
          <p:nvPr/>
        </p:nvSpPr>
        <p:spPr>
          <a:xfrm>
            <a:off x="0" y="0"/>
            <a:ext cx="12188160" cy="4752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50" name="Google Shape;27;p1" descr="Salesforce Logo.png"/>
          <p:cNvPicPr/>
          <p:nvPr/>
        </p:nvPicPr>
        <p:blipFill>
          <a:blip r:embed="rId2"/>
          <a:stretch/>
        </p:blipFill>
        <p:spPr>
          <a:xfrm>
            <a:off x="11010960" y="6091200"/>
            <a:ext cx="616680" cy="430920"/>
          </a:xfrm>
          <a:prstGeom prst="rect">
            <a:avLst/>
          </a:prstGeom>
          <a:ln w="0">
            <a:noFill/>
          </a:ln>
        </p:spPr>
      </p:pic>
      <p:sp>
        <p:nvSpPr>
          <p:cNvPr id="351" name="Google Shape;28;p1"/>
          <p:cNvSpPr/>
          <p:nvPr/>
        </p:nvSpPr>
        <p:spPr>
          <a:xfrm>
            <a:off x="0" y="0"/>
            <a:ext cx="12188160" cy="4752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52" name="Google Shape;29;p1" descr="Salesforce Logo.png"/>
          <p:cNvPicPr/>
          <p:nvPr/>
        </p:nvPicPr>
        <p:blipFill>
          <a:blip r:embed="rId3"/>
          <a:stretch/>
        </p:blipFill>
        <p:spPr>
          <a:xfrm>
            <a:off x="11011680" y="6090840"/>
            <a:ext cx="615600" cy="430920"/>
          </a:xfrm>
          <a:prstGeom prst="rect">
            <a:avLst/>
          </a:prstGeom>
          <a:ln w="0">
            <a:noFill/>
          </a:ln>
        </p:spPr>
      </p:pic>
      <p:sp>
        <p:nvSpPr>
          <p:cNvPr id="353" name="Google Shape;108;p12"/>
          <p:cNvSpPr/>
          <p:nvPr/>
        </p:nvSpPr>
        <p:spPr>
          <a:xfrm>
            <a:off x="569880" y="5702400"/>
            <a:ext cx="3610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7c868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Google Shape;109;p12"/>
          <p:cNvSpPr/>
          <p:nvPr/>
        </p:nvSpPr>
        <p:spPr>
          <a:xfrm>
            <a:off x="4292640" y="5702400"/>
            <a:ext cx="3610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7c868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Google Shape;110;p12"/>
          <p:cNvSpPr/>
          <p:nvPr/>
        </p:nvSpPr>
        <p:spPr>
          <a:xfrm>
            <a:off x="8007480" y="5702400"/>
            <a:ext cx="3610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7c868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Google Shape;120;p12"/>
          <p:cNvSpPr/>
          <p:nvPr/>
        </p:nvSpPr>
        <p:spPr>
          <a:xfrm>
            <a:off x="569880" y="5702400"/>
            <a:ext cx="3611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7c868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Google Shape;121;p12"/>
          <p:cNvSpPr/>
          <p:nvPr/>
        </p:nvSpPr>
        <p:spPr>
          <a:xfrm>
            <a:off x="4293000" y="5702400"/>
            <a:ext cx="3611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7c868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Google Shape;122;p12"/>
          <p:cNvSpPr/>
          <p:nvPr/>
        </p:nvSpPr>
        <p:spPr>
          <a:xfrm>
            <a:off x="8007120" y="5702400"/>
            <a:ext cx="3611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7c868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PlaceHolder 1"/>
          <p:cNvSpPr>
            <a:spLocks noGrp="1"/>
          </p:cNvSpPr>
          <p:nvPr>
            <p:ph type="ftr" idx="7"/>
          </p:nvPr>
        </p:nvSpPr>
        <p:spPr>
          <a:xfrm>
            <a:off x="577800" y="6498000"/>
            <a:ext cx="10586520" cy="18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s-CO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s-CO" sz="1400" spc="-1" strike="noStrike">
                <a:latin typeface="Times New Roman"/>
              </a:rPr>
              <a:t>&lt;pie de página&gt;</a:t>
            </a:r>
            <a:endParaRPr b="0" lang="es-CO" sz="1400" spc="-1" strike="noStrike">
              <a:latin typeface="Times New Roman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s-CO" sz="4400" spc="-1" strike="noStrike">
                <a:latin typeface="Arial"/>
              </a:rPr>
              <a:t>Pulse para editar el formato del texto de título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361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pc="-1" strike="noStrike">
                <a:latin typeface="Arial"/>
              </a:rPr>
              <a:t>Pulse para editar el formato de texto del esquema</a:t>
            </a:r>
            <a:endParaRPr b="0" lang="es-CO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800" spc="-1" strike="noStrike">
                <a:latin typeface="Arial"/>
              </a:rPr>
              <a:t>Segundo nivel del esquema</a:t>
            </a:r>
            <a:endParaRPr b="0" lang="es-CO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latin typeface="Arial"/>
              </a:rPr>
              <a:t>Tercer nivel del esquema</a:t>
            </a:r>
            <a:endParaRPr b="0" lang="es-CO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latin typeface="Arial"/>
              </a:rPr>
              <a:t>Cuarto nivel del esquema</a:t>
            </a:r>
            <a:endParaRPr b="0" lang="es-CO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Quinto nivel del esquema</a:t>
            </a:r>
            <a:endParaRPr b="0" lang="es-CO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Sexto nivel del esquema</a:t>
            </a:r>
            <a:endParaRPr b="0" lang="es-CO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Séptimo nivel del esquema</a:t>
            </a:r>
            <a:endParaRPr b="0" lang="es-CO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slideLayout" Target="../slideLayouts/slideLayout10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slideLayout" Target="../slideLayouts/slideLayout12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image" Target="../media/image59.png"/><Relationship Id="rId3" Type="http://schemas.openxmlformats.org/officeDocument/2006/relationships/image" Target="../media/image60.jpeg"/><Relationship Id="rId4" Type="http://schemas.openxmlformats.org/officeDocument/2006/relationships/slideLayout" Target="../slideLayouts/slideLayout13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6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7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8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9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PlaceHolder 1"/>
          <p:cNvSpPr>
            <a:spLocks noGrp="1"/>
          </p:cNvSpPr>
          <p:nvPr>
            <p:ph type="title"/>
          </p:nvPr>
        </p:nvSpPr>
        <p:spPr>
          <a:xfrm>
            <a:off x="562320" y="1261440"/>
            <a:ext cx="11064600" cy="1873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ffffff"/>
                </a:solidFill>
                <a:latin typeface="Arial"/>
                <a:ea typeface="Arial"/>
              </a:rPr>
              <a:t>CONSTRUFURGO</a:t>
            </a:r>
            <a:endParaRPr b="0" lang="es-CO" sz="6000" spc="-1" strike="noStrike">
              <a:latin typeface="Arial"/>
            </a:endParaRPr>
          </a:p>
        </p:txBody>
      </p:sp>
      <p:sp>
        <p:nvSpPr>
          <p:cNvPr id="583" name="PlaceHolder 2"/>
          <p:cNvSpPr>
            <a:spLocks noGrp="1"/>
          </p:cNvSpPr>
          <p:nvPr>
            <p:ph type="subTitle"/>
          </p:nvPr>
        </p:nvSpPr>
        <p:spPr>
          <a:xfrm>
            <a:off x="562320" y="3205080"/>
            <a:ext cx="11064600" cy="52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3080" indent="-34308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MX" sz="2400" spc="-1" strike="noStrike">
                <a:solidFill>
                  <a:srgbClr val="d0d9de"/>
                </a:solidFill>
                <a:latin typeface="Arial"/>
                <a:ea typeface="Arial"/>
              </a:rPr>
              <a:t>Transformación Digital para el Éxito Empresarial</a:t>
            </a:r>
            <a:endParaRPr b="0" lang="es-CO" sz="2400" spc="-1" strike="noStrike">
              <a:latin typeface="Arial"/>
            </a:endParaRPr>
          </a:p>
        </p:txBody>
      </p:sp>
      <p:sp>
        <p:nvSpPr>
          <p:cNvPr id="584" name="PlaceHolder 3"/>
          <p:cNvSpPr>
            <a:spLocks noGrp="1"/>
          </p:cNvSpPr>
          <p:nvPr>
            <p:ph/>
          </p:nvPr>
        </p:nvSpPr>
        <p:spPr>
          <a:xfrm>
            <a:off x="562320" y="4852800"/>
            <a:ext cx="8552160" cy="61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800" spc="-1" strike="noStrike">
                <a:solidFill>
                  <a:srgbClr val="ffffff"/>
                </a:solidFill>
                <a:latin typeface="Arial"/>
                <a:ea typeface="Arial"/>
              </a:rPr>
              <a:t>Pedro Ortega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Salesforce administrator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585" name="PlaceHolder 4"/>
          <p:cNvSpPr>
            <a:spLocks noGrp="1"/>
          </p:cNvSpPr>
          <p:nvPr>
            <p:ph/>
          </p:nvPr>
        </p:nvSpPr>
        <p:spPr>
          <a:xfrm>
            <a:off x="562320" y="5581440"/>
            <a:ext cx="8552160" cy="97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d0d9de"/>
                </a:solidFill>
                <a:latin typeface="Arial"/>
                <a:ea typeface="Arial"/>
              </a:rPr>
              <a:t>Ortegassp@gmail.com</a:t>
            </a:r>
            <a:endParaRPr b="0" lang="es-CO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CO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CO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CO" sz="1400" spc="-1" strike="noStrike">
              <a:latin typeface="Arial"/>
            </a:endParaRPr>
          </a:p>
        </p:txBody>
      </p:sp>
      <p:pic>
        <p:nvPicPr>
          <p:cNvPr id="586" name="Google Shape;309;p37" descr="A black background with white text&#10;&#10;AI-generated content may be incorrect."/>
          <p:cNvPicPr/>
          <p:nvPr/>
        </p:nvPicPr>
        <p:blipFill>
          <a:blip r:embed="rId1"/>
          <a:stretch/>
        </p:blipFill>
        <p:spPr>
          <a:xfrm>
            <a:off x="6663960" y="4500720"/>
            <a:ext cx="5740200" cy="3232800"/>
          </a:xfrm>
          <a:prstGeom prst="rect">
            <a:avLst/>
          </a:prstGeom>
          <a:ln w="0">
            <a:noFill/>
          </a:ln>
        </p:spPr>
      </p:pic>
      <p:sp>
        <p:nvSpPr>
          <p:cNvPr id="587" name="Google Shape;310;p37"/>
          <p:cNvSpPr/>
          <p:nvPr/>
        </p:nvSpPr>
        <p:spPr>
          <a:xfrm>
            <a:off x="10324080" y="5661360"/>
            <a:ext cx="360" cy="100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ransition spd="med">
    <p:fade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PlaceHolder 1"/>
          <p:cNvSpPr>
            <a:spLocks noGrp="1"/>
          </p:cNvSpPr>
          <p:nvPr>
            <p:ph/>
          </p:nvPr>
        </p:nvSpPr>
        <p:spPr>
          <a:xfrm>
            <a:off x="937800" y="1096920"/>
            <a:ext cx="2513880" cy="65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  <a:ea typeface="Arial"/>
              </a:rPr>
              <a:t>Sales </a:t>
            </a:r>
            <a:endParaRPr b="0" lang="es-CO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  <a:ea typeface="Arial"/>
              </a:rPr>
              <a:t>Reports</a:t>
            </a:r>
            <a:endParaRPr b="0" lang="es-CO" sz="2400" spc="-1" strike="noStrike">
              <a:latin typeface="Arial"/>
            </a:endParaRPr>
          </a:p>
        </p:txBody>
      </p:sp>
      <p:sp>
        <p:nvSpPr>
          <p:cNvPr id="638" name="PlaceHolder 2"/>
          <p:cNvSpPr>
            <a:spLocks noGrp="1"/>
          </p:cNvSpPr>
          <p:nvPr>
            <p:ph/>
          </p:nvPr>
        </p:nvSpPr>
        <p:spPr>
          <a:xfrm>
            <a:off x="4619520" y="3918960"/>
            <a:ext cx="2931120" cy="2221200"/>
          </a:xfrm>
          <a:prstGeom prst="rect">
            <a:avLst/>
          </a:prstGeom>
          <a:noFill/>
          <a:ln w="0">
            <a:noFill/>
          </a:ln>
        </p:spPr>
        <p:txBody>
          <a:bodyPr lIns="9000" rIns="0" tIns="0" bIns="0" anchor="t">
            <a:noAutofit/>
          </a:bodyPr>
          <a:p>
            <a:pPr marL="432000" indent="-114480" algn="ctr">
              <a:lnSpc>
                <a:spcPct val="100000"/>
              </a:lnSpc>
              <a:buClr>
                <a:srgbClr val="ffffff"/>
              </a:buClr>
              <a:buFont typeface="Arial"/>
              <a:buChar char="​"/>
            </a:pPr>
            <a:r>
              <a:rPr b="0" lang="es-MX" sz="1800" spc="-1" strike="noStrike">
                <a:solidFill>
                  <a:srgbClr val="555555"/>
                </a:solidFill>
                <a:latin typeface="Arial"/>
                <a:ea typeface="Arial"/>
              </a:rPr>
              <a:t>Hemos centralizado el registro de todas las ventas y facturas para el procurement specialist, y documentado el proceso completo para optimizar la gestión de clientes.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639" name="PlaceHolder 3"/>
          <p:cNvSpPr>
            <a:spLocks noGrp="1"/>
          </p:cNvSpPr>
          <p:nvPr>
            <p:ph/>
          </p:nvPr>
        </p:nvSpPr>
        <p:spPr>
          <a:xfrm>
            <a:off x="8498880" y="3989160"/>
            <a:ext cx="2821680" cy="2356200"/>
          </a:xfrm>
          <a:prstGeom prst="rect">
            <a:avLst/>
          </a:prstGeom>
          <a:noFill/>
          <a:ln w="0">
            <a:noFill/>
          </a:ln>
        </p:spPr>
        <p:txBody>
          <a:bodyPr lIns="9000" rIns="0" tIns="0" bIns="0" anchor="t">
            <a:noAutofit/>
          </a:bodyPr>
          <a:p>
            <a:pPr marL="432000" indent="-114480" algn="ctr">
              <a:lnSpc>
                <a:spcPct val="100000"/>
              </a:lnSpc>
              <a:buClr>
                <a:srgbClr val="ffffff"/>
              </a:buClr>
              <a:buFont typeface="Arial"/>
              <a:buChar char="​"/>
            </a:pPr>
            <a:r>
              <a:rPr b="0" lang="es-MX" sz="1800" spc="-1" strike="noStrike">
                <a:solidFill>
                  <a:srgbClr val="555555"/>
                </a:solidFill>
                <a:latin typeface="Arial"/>
                <a:ea typeface="Arial"/>
              </a:rPr>
              <a:t>Hemos clasificado los datos por origen para analizar los canales con mayor generación de casos y optimizar aquellos con menor rendimiento.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640" name="PlaceHolder 4"/>
          <p:cNvSpPr>
            <a:spLocks noGrp="1"/>
          </p:cNvSpPr>
          <p:nvPr>
            <p:ph/>
          </p:nvPr>
        </p:nvSpPr>
        <p:spPr>
          <a:xfrm>
            <a:off x="4404240" y="1107360"/>
            <a:ext cx="3146400" cy="65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  <a:ea typeface="Arial"/>
              </a:rPr>
              <a:t>Procurement</a:t>
            </a:r>
            <a:endParaRPr b="0" lang="es-CO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  <a:ea typeface="Arial"/>
              </a:rPr>
              <a:t> </a:t>
            </a:r>
            <a:r>
              <a:rPr b="1" lang="en-US" sz="2400" spc="-1" strike="noStrike">
                <a:solidFill>
                  <a:srgbClr val="ffffff"/>
                </a:solidFill>
                <a:latin typeface="Arial"/>
                <a:ea typeface="Arial"/>
              </a:rPr>
              <a:t>Reports </a:t>
            </a:r>
            <a:endParaRPr b="0" lang="es-CO" sz="2400" spc="-1" strike="noStrike">
              <a:latin typeface="Arial"/>
            </a:endParaRPr>
          </a:p>
        </p:txBody>
      </p:sp>
      <p:sp>
        <p:nvSpPr>
          <p:cNvPr id="641" name="PlaceHolder 5"/>
          <p:cNvSpPr>
            <a:spLocks noGrp="1"/>
          </p:cNvSpPr>
          <p:nvPr>
            <p:ph/>
          </p:nvPr>
        </p:nvSpPr>
        <p:spPr>
          <a:xfrm>
            <a:off x="8546400" y="1063080"/>
            <a:ext cx="2513880" cy="65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Arial"/>
              </a:rPr>
              <a:t>Technical</a:t>
            </a:r>
            <a:endParaRPr b="0" lang="es-CO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Arial"/>
              </a:rPr>
              <a:t>Support</a:t>
            </a:r>
            <a:endParaRPr b="0" lang="es-CO" sz="2000" spc="-1" strike="noStrike">
              <a:latin typeface="Arial"/>
            </a:endParaRPr>
          </a:p>
        </p:txBody>
      </p:sp>
      <p:sp>
        <p:nvSpPr>
          <p:cNvPr id="642" name="PlaceHolder 6"/>
          <p:cNvSpPr>
            <a:spLocks noGrp="1"/>
          </p:cNvSpPr>
          <p:nvPr>
            <p:ph/>
          </p:nvPr>
        </p:nvSpPr>
        <p:spPr>
          <a:xfrm>
            <a:off x="740160" y="3964320"/>
            <a:ext cx="2931120" cy="2221200"/>
          </a:xfrm>
          <a:prstGeom prst="rect">
            <a:avLst/>
          </a:prstGeom>
          <a:noFill/>
          <a:ln w="0">
            <a:noFill/>
          </a:ln>
        </p:spPr>
        <p:txBody>
          <a:bodyPr lIns="900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MX" sz="1800" spc="-1" strike="noStrike">
                <a:solidFill>
                  <a:srgbClr val="555555"/>
                </a:solidFill>
                <a:latin typeface="Arial"/>
                <a:ea typeface="Arial"/>
              </a:rPr>
              <a:t>Para optimizar el análisis y la mejora de nuestro proceso de ventas, hemos centralizado toda la información relevante: facturas pendientes de cobro, oportunidades ganadas y oportunidades perdidas.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643" name="PlaceHolder 7"/>
          <p:cNvSpPr>
            <a:spLocks noGrp="1"/>
          </p:cNvSpPr>
          <p:nvPr>
            <p:ph type="title"/>
          </p:nvPr>
        </p:nvSpPr>
        <p:spPr>
          <a:xfrm>
            <a:off x="571680" y="63360"/>
            <a:ext cx="1104516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95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Arial"/>
                <a:ea typeface="Arial"/>
              </a:rPr>
              <a:t>REPORTES</a:t>
            </a:r>
            <a:endParaRPr b="0" lang="es-CO" sz="3200" spc="-1" strike="noStrike">
              <a:latin typeface="Arial"/>
            </a:endParaRPr>
          </a:p>
        </p:txBody>
      </p:sp>
      <p:pic>
        <p:nvPicPr>
          <p:cNvPr id="644" name="Google Shape;455;p50" descr=""/>
          <p:cNvPicPr/>
          <p:nvPr/>
        </p:nvPicPr>
        <p:blipFill>
          <a:blip r:embed="rId1"/>
          <a:srcRect l="8513" t="0" r="8513" b="0"/>
          <a:stretch/>
        </p:blipFill>
        <p:spPr>
          <a:xfrm>
            <a:off x="571680" y="1962360"/>
            <a:ext cx="2513880" cy="1694520"/>
          </a:xfrm>
          <a:prstGeom prst="rect">
            <a:avLst/>
          </a:prstGeom>
          <a:ln w="0">
            <a:noFill/>
          </a:ln>
        </p:spPr>
      </p:pic>
      <p:pic>
        <p:nvPicPr>
          <p:cNvPr id="645" name="Google Shape;457;p50" descr=""/>
          <p:cNvPicPr/>
          <p:nvPr/>
        </p:nvPicPr>
        <p:blipFill>
          <a:blip r:embed="rId2"/>
          <a:srcRect l="8513" t="0" r="8513" b="0"/>
          <a:stretch/>
        </p:blipFill>
        <p:spPr>
          <a:xfrm>
            <a:off x="8216640" y="1952640"/>
            <a:ext cx="3410280" cy="1694520"/>
          </a:xfrm>
          <a:prstGeom prst="rect">
            <a:avLst/>
          </a:prstGeom>
          <a:ln w="0">
            <a:noFill/>
          </a:ln>
        </p:spPr>
      </p:pic>
      <p:pic>
        <p:nvPicPr>
          <p:cNvPr id="646" name="Google Shape;459;p50" descr="A black background with white text&#10;&#10;Description automatically generated"/>
          <p:cNvPicPr/>
          <p:nvPr/>
        </p:nvPicPr>
        <p:blipFill>
          <a:blip r:embed="rId3"/>
          <a:stretch/>
        </p:blipFill>
        <p:spPr>
          <a:xfrm>
            <a:off x="8338680" y="5235120"/>
            <a:ext cx="4189320" cy="2356200"/>
          </a:xfrm>
          <a:prstGeom prst="rect">
            <a:avLst/>
          </a:prstGeom>
          <a:ln w="0">
            <a:noFill/>
          </a:ln>
        </p:spPr>
      </p:pic>
      <p:sp>
        <p:nvSpPr>
          <p:cNvPr id="647" name="Google Shape;460;p50"/>
          <p:cNvSpPr/>
          <p:nvPr/>
        </p:nvSpPr>
        <p:spPr>
          <a:xfrm>
            <a:off x="11061000" y="6120720"/>
            <a:ext cx="360" cy="656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1c1c1c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48" name="Imagen 2" descr=""/>
          <p:cNvPicPr/>
          <p:nvPr/>
        </p:nvPicPr>
        <p:blipFill>
          <a:blip r:embed="rId4"/>
          <a:stretch/>
        </p:blipFill>
        <p:spPr>
          <a:xfrm>
            <a:off x="568440" y="1923120"/>
            <a:ext cx="3248280" cy="1733760"/>
          </a:xfrm>
          <a:prstGeom prst="rect">
            <a:avLst/>
          </a:prstGeom>
          <a:ln w="0">
            <a:noFill/>
          </a:ln>
        </p:spPr>
      </p:pic>
      <p:pic>
        <p:nvPicPr>
          <p:cNvPr id="649" name="Imagen 4" descr=""/>
          <p:cNvPicPr/>
          <p:nvPr/>
        </p:nvPicPr>
        <p:blipFill>
          <a:blip r:embed="rId5"/>
          <a:stretch/>
        </p:blipFill>
        <p:spPr>
          <a:xfrm>
            <a:off x="4404240" y="1952640"/>
            <a:ext cx="3410280" cy="1713960"/>
          </a:xfrm>
          <a:prstGeom prst="rect">
            <a:avLst/>
          </a:prstGeom>
          <a:ln w="0">
            <a:noFill/>
          </a:ln>
        </p:spPr>
      </p:pic>
      <p:pic>
        <p:nvPicPr>
          <p:cNvPr id="650" name="Imagen 14" descr=""/>
          <p:cNvPicPr/>
          <p:nvPr/>
        </p:nvPicPr>
        <p:blipFill>
          <a:blip r:embed="rId6"/>
          <a:stretch/>
        </p:blipFill>
        <p:spPr>
          <a:xfrm>
            <a:off x="8216640" y="1952640"/>
            <a:ext cx="3401640" cy="1704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/>
          </p:cNvSpPr>
          <p:nvPr>
            <p:ph type="title"/>
          </p:nvPr>
        </p:nvSpPr>
        <p:spPr>
          <a:xfrm>
            <a:off x="571680" y="65880"/>
            <a:ext cx="6720480" cy="98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5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a1e0"/>
                </a:solidFill>
                <a:latin typeface="Arial"/>
                <a:ea typeface="Arial"/>
              </a:rPr>
              <a:t>Aplicaciones mobiles</a:t>
            </a:r>
            <a:endParaRPr b="0" lang="es-CO" sz="3200" spc="-1" strike="noStrike">
              <a:latin typeface="Arial"/>
            </a:endParaRPr>
          </a:p>
        </p:txBody>
      </p:sp>
      <p:sp>
        <p:nvSpPr>
          <p:cNvPr id="652" name="PlaceHolder 2"/>
          <p:cNvSpPr>
            <a:spLocks noGrp="1"/>
          </p:cNvSpPr>
          <p:nvPr>
            <p:ph/>
          </p:nvPr>
        </p:nvSpPr>
        <p:spPr>
          <a:xfrm>
            <a:off x="571680" y="1079640"/>
            <a:ext cx="671760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7c868d"/>
                </a:solidFill>
                <a:latin typeface="Arial"/>
                <a:ea typeface="Arial"/>
              </a:rPr>
              <a:t>Subtitle placeholder</a:t>
            </a:r>
            <a:endParaRPr b="0" lang="es-CO" sz="2400" spc="-1" strike="noStrike">
              <a:latin typeface="Arial"/>
            </a:endParaRPr>
          </a:p>
        </p:txBody>
      </p:sp>
      <p:grpSp>
        <p:nvGrpSpPr>
          <p:cNvPr id="653" name="Google Shape;492;p53"/>
          <p:cNvGrpSpPr/>
          <p:nvPr/>
        </p:nvGrpSpPr>
        <p:grpSpPr>
          <a:xfrm>
            <a:off x="5024520" y="1526760"/>
            <a:ext cx="7357680" cy="3941640"/>
            <a:chOff x="5024520" y="1526760"/>
            <a:chExt cx="7357680" cy="3941640"/>
          </a:xfrm>
        </p:grpSpPr>
        <p:pic>
          <p:nvPicPr>
            <p:cNvPr id="654" name="Google Shape;493;p53" descr=""/>
            <p:cNvPicPr/>
            <p:nvPr/>
          </p:nvPicPr>
          <p:blipFill>
            <a:blip r:embed="rId1">
              <a:alphaModFix amt="70000"/>
            </a:blip>
            <a:stretch/>
          </p:blipFill>
          <p:spPr>
            <a:xfrm>
              <a:off x="5024520" y="5195160"/>
              <a:ext cx="7357680" cy="273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55" name="Google Shape;494;p53" descr=""/>
            <p:cNvPicPr/>
            <p:nvPr/>
          </p:nvPicPr>
          <p:blipFill>
            <a:blip r:embed="rId2"/>
            <a:srcRect l="0" t="0" r="0" b="31566"/>
            <a:stretch/>
          </p:blipFill>
          <p:spPr>
            <a:xfrm>
              <a:off x="6185520" y="1754280"/>
              <a:ext cx="5105880" cy="3410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56" name="Google Shape;495;p53" descr=""/>
            <p:cNvPicPr/>
            <p:nvPr/>
          </p:nvPicPr>
          <p:blipFill>
            <a:blip r:embed="rId3"/>
            <a:stretch/>
          </p:blipFill>
          <p:spPr>
            <a:xfrm>
              <a:off x="5657400" y="1526760"/>
              <a:ext cx="6139080" cy="38455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657" name="Imagen 2" descr=""/>
          <p:cNvPicPr/>
          <p:nvPr/>
        </p:nvPicPr>
        <p:blipFill>
          <a:blip r:embed="rId4"/>
          <a:stretch/>
        </p:blipFill>
        <p:spPr>
          <a:xfrm>
            <a:off x="6185520" y="1747800"/>
            <a:ext cx="5318280" cy="3438360"/>
          </a:xfrm>
          <a:prstGeom prst="rect">
            <a:avLst/>
          </a:prstGeom>
          <a:ln w="0">
            <a:noFill/>
          </a:ln>
        </p:spPr>
      </p:pic>
      <p:grpSp>
        <p:nvGrpSpPr>
          <p:cNvPr id="658" name="Google Shape;496;p53"/>
          <p:cNvGrpSpPr/>
          <p:nvPr/>
        </p:nvGrpSpPr>
        <p:grpSpPr>
          <a:xfrm>
            <a:off x="4810680" y="1953720"/>
            <a:ext cx="2293200" cy="3514680"/>
            <a:chOff x="4810680" y="1953720"/>
            <a:chExt cx="2293200" cy="3514680"/>
          </a:xfrm>
        </p:grpSpPr>
        <p:pic>
          <p:nvPicPr>
            <p:cNvPr id="659" name="Google Shape;497;p53" descr=""/>
            <p:cNvPicPr/>
            <p:nvPr/>
          </p:nvPicPr>
          <p:blipFill>
            <a:blip r:embed="rId5"/>
            <a:stretch/>
          </p:blipFill>
          <p:spPr>
            <a:xfrm>
              <a:off x="5241240" y="2462760"/>
              <a:ext cx="1421280" cy="2484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60" name="Google Shape;498;p53" descr="Phone-Tasks@2x_Small.png"/>
            <p:cNvPicPr/>
            <p:nvPr/>
          </p:nvPicPr>
          <p:blipFill>
            <a:blip r:embed="rId6"/>
            <a:stretch/>
          </p:blipFill>
          <p:spPr>
            <a:xfrm>
              <a:off x="5234040" y="2415960"/>
              <a:ext cx="1461960" cy="259956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661" name="Google Shape;499;p53"/>
            <p:cNvGrpSpPr/>
            <p:nvPr/>
          </p:nvGrpSpPr>
          <p:grpSpPr>
            <a:xfrm>
              <a:off x="4810680" y="1953720"/>
              <a:ext cx="2293200" cy="3514680"/>
              <a:chOff x="4810680" y="1953720"/>
              <a:chExt cx="2293200" cy="3514680"/>
            </a:xfrm>
          </p:grpSpPr>
          <p:grpSp>
            <p:nvGrpSpPr>
              <p:cNvPr id="662" name="Google Shape;500;p53"/>
              <p:cNvGrpSpPr/>
              <p:nvPr/>
            </p:nvGrpSpPr>
            <p:grpSpPr>
              <a:xfrm>
                <a:off x="4810680" y="5006880"/>
                <a:ext cx="2293200" cy="461520"/>
                <a:chOff x="4810680" y="5006880"/>
                <a:chExt cx="2293200" cy="461520"/>
              </a:xfrm>
            </p:grpSpPr>
            <p:pic>
              <p:nvPicPr>
                <p:cNvPr id="663" name="Google Shape;501;p53" descr=""/>
                <p:cNvPicPr/>
                <p:nvPr/>
              </p:nvPicPr>
              <p:blipFill>
                <a:blip r:embed="rId7"/>
                <a:stretch/>
              </p:blipFill>
              <p:spPr>
                <a:xfrm>
                  <a:off x="4810680" y="5006880"/>
                  <a:ext cx="2293200" cy="46152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664" name="Google Shape;502;p53" descr=""/>
                <p:cNvPicPr/>
                <p:nvPr/>
              </p:nvPicPr>
              <p:blipFill>
                <a:blip r:embed="rId8">
                  <a:alphaModFix amt="61000"/>
                </a:blip>
                <a:stretch/>
              </p:blipFill>
              <p:spPr>
                <a:xfrm>
                  <a:off x="5024520" y="5059800"/>
                  <a:ext cx="1865520" cy="375480"/>
                </a:xfrm>
                <a:prstGeom prst="rect">
                  <a:avLst/>
                </a:prstGeom>
                <a:ln w="0">
                  <a:noFill/>
                </a:ln>
              </p:spPr>
            </p:pic>
          </p:grpSp>
          <p:pic>
            <p:nvPicPr>
              <p:cNvPr id="665" name="Google Shape;503;p53" descr=""/>
              <p:cNvPicPr/>
              <p:nvPr/>
            </p:nvPicPr>
            <p:blipFill>
              <a:blip r:embed="rId9"/>
              <a:stretch/>
            </p:blipFill>
            <p:spPr>
              <a:xfrm>
                <a:off x="5066640" y="1953720"/>
                <a:ext cx="1765080" cy="337680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sp>
        <p:nvSpPr>
          <p:cNvPr id="666" name="PlaceHolder 3"/>
          <p:cNvSpPr>
            <a:spLocks noGrp="1"/>
          </p:cNvSpPr>
          <p:nvPr>
            <p:ph/>
          </p:nvPr>
        </p:nvSpPr>
        <p:spPr>
          <a:xfrm>
            <a:off x="567720" y="1189440"/>
            <a:ext cx="3723840" cy="3978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"Con estas herramientas, puedes gestionar tu trabajo desde cualquier dispositivo, manteniéndote conectado y productivo en todo momento." 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CO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555555"/>
              </a:buClr>
              <a:buFont typeface="Arial"/>
              <a:buChar char="•"/>
              <a:tabLst>
                <a:tab algn="l" pos="0"/>
              </a:tabLst>
            </a:pPr>
            <a:r>
              <a:rPr b="0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"Mantente conectado y productivo desde cualquier dispositivo con estas herramientas, diseñadas para facilitar tu trabajo en equipo." </a:t>
            </a:r>
            <a:endParaRPr b="0" lang="es-CO" sz="18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537;p56" descr=""/>
          <p:cNvPicPr/>
          <p:nvPr/>
        </p:nvPicPr>
        <p:blipFill>
          <a:blip r:embed="rId1"/>
          <a:srcRect l="0" t="5127" r="0" b="5127"/>
          <a:stretch/>
        </p:blipFill>
        <p:spPr>
          <a:xfrm flipH="1">
            <a:off x="7259760" y="2264040"/>
            <a:ext cx="4092840" cy="2819160"/>
          </a:xfrm>
          <a:prstGeom prst="rect">
            <a:avLst/>
          </a:prstGeom>
          <a:ln w="0">
            <a:noFill/>
          </a:ln>
        </p:spPr>
      </p:pic>
      <p:sp>
        <p:nvSpPr>
          <p:cNvPr id="668" name="PlaceHolder 1"/>
          <p:cNvSpPr>
            <a:spLocks noGrp="1"/>
          </p:cNvSpPr>
          <p:nvPr>
            <p:ph type="title"/>
          </p:nvPr>
        </p:nvSpPr>
        <p:spPr>
          <a:xfrm>
            <a:off x="306720" y="300240"/>
            <a:ext cx="11045160" cy="98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5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rgbClr val="00a1e0"/>
                </a:solidFill>
                <a:latin typeface="Arial"/>
                <a:ea typeface="Arial"/>
              </a:rPr>
              <a:t>BANCOLOMBIA</a:t>
            </a:r>
            <a:endParaRPr b="0" lang="es-CO" sz="3200" spc="-1" strike="noStrike">
              <a:latin typeface="Arial"/>
            </a:endParaRPr>
          </a:p>
        </p:txBody>
      </p:sp>
      <p:sp>
        <p:nvSpPr>
          <p:cNvPr id="669" name="PlaceHolder 2"/>
          <p:cNvSpPr>
            <a:spLocks noGrp="1"/>
          </p:cNvSpPr>
          <p:nvPr>
            <p:ph/>
          </p:nvPr>
        </p:nvSpPr>
        <p:spPr>
          <a:xfrm>
            <a:off x="-300240" y="1341360"/>
            <a:ext cx="4380840" cy="46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57200" indent="-355680">
              <a:lnSpc>
                <a:spcPct val="100000"/>
              </a:lnSpc>
              <a:spcBef>
                <a:spcPts val="1199"/>
              </a:spcBef>
              <a:buClr>
                <a:srgbClr val="7f7f7f"/>
              </a:buClr>
              <a:buFont typeface="Arial"/>
              <a:buChar char="​"/>
            </a:pPr>
            <a:r>
              <a:rPr b="0" lang="es-MX" sz="1600" spc="-1" strike="noStrike">
                <a:solidFill>
                  <a:srgbClr val="5c656a"/>
                </a:solidFill>
                <a:latin typeface="Arial"/>
                <a:ea typeface="Arial"/>
              </a:rPr>
              <a:t>Bancolombia, al implementar Salesforce, obtiene una serie de beneficios que mejoran significativamente su relación con los clientes y su eficiencia operativa. Algunos de los beneficios más destacados son:</a:t>
            </a:r>
            <a:endParaRPr b="0" lang="es-CO" sz="1600" spc="-1" strike="noStrike">
              <a:latin typeface="Arial"/>
            </a:endParaRPr>
          </a:p>
          <a:p>
            <a:pPr marL="457200" indent="-355680">
              <a:lnSpc>
                <a:spcPct val="100000"/>
              </a:lnSpc>
              <a:spcBef>
                <a:spcPts val="1199"/>
              </a:spcBef>
              <a:buClr>
                <a:srgbClr val="7f7f7f"/>
              </a:buClr>
              <a:buFont typeface="Arial"/>
              <a:buChar char="•"/>
            </a:pPr>
            <a:r>
              <a:rPr b="1" lang="es-MX" sz="1600" spc="-1" strike="noStrike">
                <a:solidFill>
                  <a:srgbClr val="5c656a"/>
                </a:solidFill>
                <a:latin typeface="Arial"/>
                <a:ea typeface="Arial"/>
              </a:rPr>
              <a:t>Mejora en la experiencia del cliente:</a:t>
            </a:r>
            <a:r>
              <a:rPr b="0" lang="es-MX" sz="1600" spc="-1" strike="noStrike">
                <a:solidFill>
                  <a:srgbClr val="5c656a"/>
                </a:solidFill>
                <a:latin typeface="Arial"/>
                <a:ea typeface="Arial"/>
              </a:rPr>
              <a:t> </a:t>
            </a:r>
            <a:endParaRPr b="0" lang="es-CO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201"/>
              </a:spcBef>
              <a:buClr>
                <a:srgbClr val="7c868d"/>
              </a:buClr>
              <a:buFont typeface="Arial"/>
              <a:buChar char="•"/>
            </a:pPr>
            <a:r>
              <a:rPr b="0" lang="es-MX" sz="1600" spc="-1" strike="noStrike">
                <a:solidFill>
                  <a:srgbClr val="7c868d"/>
                </a:solidFill>
                <a:latin typeface="Arial"/>
                <a:ea typeface="Arial"/>
              </a:rPr>
              <a:t>Salesforce permite a Bancolombia ofrecer un servicio más personalizado y adaptado a las necesidades de cada cliente.</a:t>
            </a:r>
            <a:endParaRPr b="0" lang="es-CO" sz="1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201"/>
              </a:spcBef>
              <a:buClr>
                <a:srgbClr val="7c868d"/>
              </a:buClr>
              <a:buFont typeface="Arial"/>
              <a:buChar char="•"/>
            </a:pPr>
            <a:r>
              <a:rPr b="0" lang="es-MX" sz="1600" spc="-1" strike="noStrike">
                <a:solidFill>
                  <a:srgbClr val="7c868d"/>
                </a:solidFill>
                <a:latin typeface="Arial"/>
                <a:ea typeface="Arial"/>
              </a:rPr>
              <a:t>La plataforma facilita la comunicación omnicanal, lo que significa que los clientes pueden interactuar con el banco a través de diversos canales (teléfono, correo electrónico, redes sociales, etc.) y recibir una atención coherente.</a:t>
            </a:r>
            <a:endParaRPr b="0" lang="es-CO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s-CO" sz="2000" spc="-1" strike="noStrike">
              <a:latin typeface="Arial"/>
            </a:endParaRPr>
          </a:p>
        </p:txBody>
      </p:sp>
      <p:pic>
        <p:nvPicPr>
          <p:cNvPr id="670" name="Google Shape;541;p56" descr="A black background with white text&#10;&#10;Description automatically generated"/>
          <p:cNvPicPr/>
          <p:nvPr/>
        </p:nvPicPr>
        <p:blipFill>
          <a:blip r:embed="rId2"/>
          <a:stretch/>
        </p:blipFill>
        <p:spPr>
          <a:xfrm>
            <a:off x="8107560" y="5084280"/>
            <a:ext cx="4189320" cy="2356200"/>
          </a:xfrm>
          <a:prstGeom prst="rect">
            <a:avLst/>
          </a:prstGeom>
          <a:ln w="0">
            <a:noFill/>
          </a:ln>
        </p:spPr>
      </p:pic>
      <p:sp>
        <p:nvSpPr>
          <p:cNvPr id="671" name="Google Shape;542;p56"/>
          <p:cNvSpPr/>
          <p:nvPr/>
        </p:nvSpPr>
        <p:spPr>
          <a:xfrm>
            <a:off x="10829880" y="5970240"/>
            <a:ext cx="360" cy="656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1c1c1c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72" name="Picture 2" descr="Bancolombia lanza línea de financiación para compra de vacunas desde el  sector privado"/>
          <p:cNvPicPr/>
          <p:nvPr/>
        </p:nvPicPr>
        <p:blipFill>
          <a:blip r:embed="rId3"/>
          <a:stretch/>
        </p:blipFill>
        <p:spPr>
          <a:xfrm>
            <a:off x="4159440" y="1341360"/>
            <a:ext cx="7457040" cy="4577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PlaceHolder 1"/>
          <p:cNvSpPr>
            <a:spLocks noGrp="1"/>
          </p:cNvSpPr>
          <p:nvPr>
            <p:ph type="title"/>
          </p:nvPr>
        </p:nvSpPr>
        <p:spPr>
          <a:xfrm>
            <a:off x="562320" y="824040"/>
            <a:ext cx="11064600" cy="1873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s-MX" sz="5400" spc="-1" strike="noStrike">
                <a:solidFill>
                  <a:srgbClr val="00a1e0"/>
                </a:solidFill>
                <a:latin typeface="Arial"/>
                <a:ea typeface="Arial"/>
              </a:rPr>
              <a:t>Impulsando el Crecimiento con la Transformación Digital</a:t>
            </a:r>
            <a:r>
              <a:rPr b="1" lang="en-US" sz="5400" spc="-1" strike="noStrike">
                <a:solidFill>
                  <a:srgbClr val="00a1e0"/>
                </a:solidFill>
                <a:latin typeface="Arial"/>
                <a:ea typeface="Arial"/>
              </a:rPr>
              <a:t>	</a:t>
            </a:r>
            <a:endParaRPr b="0" lang="es-CO" sz="5400" spc="-1" strike="noStrike">
              <a:latin typeface="Arial"/>
            </a:endParaRPr>
          </a:p>
        </p:txBody>
      </p:sp>
      <p:pic>
        <p:nvPicPr>
          <p:cNvPr id="589" name="Google Shape;334;p40" descr="A black background with white text&#10;&#10;Description automatically generated"/>
          <p:cNvPicPr/>
          <p:nvPr/>
        </p:nvPicPr>
        <p:blipFill>
          <a:blip r:embed="rId1"/>
          <a:stretch/>
        </p:blipFill>
        <p:spPr>
          <a:xfrm>
            <a:off x="6820200" y="4616280"/>
            <a:ext cx="5284080" cy="2972160"/>
          </a:xfrm>
          <a:prstGeom prst="rect">
            <a:avLst/>
          </a:prstGeom>
          <a:ln w="0">
            <a:noFill/>
          </a:ln>
        </p:spPr>
      </p:pic>
      <p:sp>
        <p:nvSpPr>
          <p:cNvPr id="590" name="Google Shape;335;p40"/>
          <p:cNvSpPr/>
          <p:nvPr/>
        </p:nvSpPr>
        <p:spPr>
          <a:xfrm>
            <a:off x="10324080" y="5661360"/>
            <a:ext cx="360" cy="100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1c1c1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1" name="PlaceHolder 2"/>
          <p:cNvSpPr>
            <a:spLocks noGrp="1"/>
          </p:cNvSpPr>
          <p:nvPr>
            <p:ph type="subTitle"/>
          </p:nvPr>
        </p:nvSpPr>
        <p:spPr>
          <a:xfrm>
            <a:off x="562320" y="1826280"/>
            <a:ext cx="10576080" cy="4068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En el entorno empresarial actual, la transformación digital no es solo una opción, sino una necesidad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para mantenerse competitivo.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"Consiste en la integración de tecnologías digitales en todas las áreas de una empresa, cambiando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 </a:t>
            </a:r>
            <a:r>
              <a:rPr b="0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fundamentalmente la forma en que opera y entrega valor a sus clientes." </a:t>
            </a:r>
            <a:endParaRPr b="0" lang="es-CO" sz="18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321;p39" descr="A black background with white text&#10;&#10;Description automatically generated"/>
          <p:cNvPicPr/>
          <p:nvPr/>
        </p:nvPicPr>
        <p:blipFill>
          <a:blip r:embed="rId1"/>
          <a:stretch/>
        </p:blipFill>
        <p:spPr>
          <a:xfrm>
            <a:off x="8107560" y="5084280"/>
            <a:ext cx="4189320" cy="2356200"/>
          </a:xfrm>
          <a:prstGeom prst="rect">
            <a:avLst/>
          </a:prstGeom>
          <a:ln w="0">
            <a:noFill/>
          </a:ln>
        </p:spPr>
      </p:pic>
      <p:sp>
        <p:nvSpPr>
          <p:cNvPr id="593" name="PlaceHolder 1"/>
          <p:cNvSpPr>
            <a:spLocks noGrp="1"/>
          </p:cNvSpPr>
          <p:nvPr>
            <p:ph type="title"/>
          </p:nvPr>
        </p:nvSpPr>
        <p:spPr>
          <a:xfrm>
            <a:off x="571680" y="63360"/>
            <a:ext cx="11045160" cy="98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marL="457200" indent="-457200">
              <a:lnSpc>
                <a:spcPct val="95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4000" spc="-1" strike="noStrike">
                <a:solidFill>
                  <a:srgbClr val="00a1e0"/>
                </a:solidFill>
                <a:latin typeface="Arial"/>
                <a:ea typeface="Arial"/>
              </a:rPr>
              <a:t>CONSTRUFURGO</a:t>
            </a:r>
            <a:r>
              <a:rPr b="1" lang="en-US" sz="3200" spc="-1" strike="noStrike">
                <a:solidFill>
                  <a:srgbClr val="00a1e0"/>
                </a:solidFill>
                <a:latin typeface="Arial"/>
                <a:ea typeface="Arial"/>
              </a:rPr>
              <a:t>	</a:t>
            </a:r>
            <a:endParaRPr b="0" lang="es-CO" sz="3200" spc="-1" strike="noStrike">
              <a:latin typeface="Arial"/>
            </a:endParaRPr>
          </a:p>
        </p:txBody>
      </p:sp>
      <p:sp>
        <p:nvSpPr>
          <p:cNvPr id="594" name="PlaceHolder 2"/>
          <p:cNvSpPr>
            <a:spLocks noGrp="1"/>
          </p:cNvSpPr>
          <p:nvPr>
            <p:ph/>
          </p:nvPr>
        </p:nvSpPr>
        <p:spPr>
          <a:xfrm>
            <a:off x="568440" y="1671480"/>
            <a:ext cx="11045160" cy="431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MX" sz="2000" spc="-1" strike="noStrike">
                <a:solidFill>
                  <a:srgbClr val="555555"/>
                </a:solidFill>
                <a:latin typeface="Arial"/>
                <a:ea typeface="Arial"/>
              </a:rPr>
              <a:t>ConstruFurgo: es una empresa líder en el diseño, fabricación, comercialización y mantenimiento de furgones industriales. Nuestro proyecto se ha enfocado en la transformación digital de sus procesos clave, implementando una solución integral en Salesforce.</a:t>
            </a:r>
            <a:endParaRPr b="0" lang="es-CO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CO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s-MX" sz="2000" spc="-1" strike="noStrike">
                <a:solidFill>
                  <a:srgbClr val="555555"/>
                </a:solidFill>
                <a:latin typeface="Arial"/>
                <a:ea typeface="Arial"/>
              </a:rPr>
              <a:t>Ahora cuenta con una plataforma robusta y personalizada que impulsa el crecimiento, mejora la eficiencia y fortalece la relación con sus clientes, contamos con varios procesos que hemos realizado para estas mejoras:</a:t>
            </a:r>
            <a:endParaRPr b="0" lang="es-CO" sz="20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400"/>
              </a:spcBef>
              <a:buClr>
                <a:srgbClr val="7c868d"/>
              </a:buClr>
              <a:buFont typeface="Arial"/>
              <a:buChar char="•"/>
              <a:tabLst>
                <a:tab algn="l" pos="0"/>
              </a:tabLst>
            </a:pPr>
            <a:r>
              <a:rPr b="0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Optimización de Ventas</a:t>
            </a:r>
            <a:endParaRPr b="0" lang="es-CO" sz="18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400"/>
              </a:spcBef>
              <a:buClr>
                <a:srgbClr val="7c868d"/>
              </a:buClr>
              <a:buFont typeface="Arial"/>
              <a:buChar char="•"/>
              <a:tabLst>
                <a:tab algn="l" pos="0"/>
              </a:tabLst>
            </a:pPr>
            <a:r>
              <a:rPr b="0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Automatización de Procesos</a:t>
            </a:r>
            <a:endParaRPr b="0" lang="es-CO" sz="18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400"/>
              </a:spcBef>
              <a:buClr>
                <a:srgbClr val="7c868d"/>
              </a:buClr>
              <a:buFont typeface="Arial"/>
              <a:buChar char="•"/>
              <a:tabLst>
                <a:tab algn="l" pos="0"/>
              </a:tabLst>
            </a:pPr>
            <a:r>
              <a:rPr b="0" lang="es-MX" sz="1800" spc="-1" strike="noStrike">
                <a:solidFill>
                  <a:srgbClr val="555555"/>
                </a:solidFill>
                <a:latin typeface="Arial"/>
                <a:ea typeface="Arial"/>
              </a:rPr>
              <a:t>Mejora en la Gestión de Leads</a:t>
            </a:r>
            <a:endParaRPr b="0" lang="es-CO" sz="1800" spc="-1" strike="noStrike"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400"/>
              </a:spcBef>
              <a:buClr>
                <a:srgbClr val="7c868d"/>
              </a:buClr>
              <a:buFont typeface="Arial"/>
              <a:buChar char="•"/>
              <a:tabLst>
                <a:tab algn="l" pos="0"/>
              </a:tabLst>
            </a:pPr>
            <a:r>
              <a:rPr b="0" lang="es-MX" sz="1800" spc="-1" strike="noStrike">
                <a:solidFill>
                  <a:srgbClr val="555555"/>
                </a:solidFill>
                <a:latin typeface="Arial"/>
                <a:ea typeface="Arial"/>
              </a:rPr>
              <a:t>Seguridad y Control de Acceso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595" name="PlaceHolder 3"/>
          <p:cNvSpPr>
            <a:spLocks noGrp="1"/>
          </p:cNvSpPr>
          <p:nvPr>
            <p:ph/>
          </p:nvPr>
        </p:nvSpPr>
        <p:spPr>
          <a:xfrm>
            <a:off x="474480" y="1333080"/>
            <a:ext cx="1104552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MX" sz="2400" spc="-1" strike="noStrike">
                <a:solidFill>
                  <a:srgbClr val="1c1c1c"/>
                </a:solidFill>
                <a:latin typeface="Arial"/>
                <a:ea typeface="Arial"/>
              </a:rPr>
              <a:t>Soluciones Integrales para la Industria de Furgones</a:t>
            </a:r>
            <a:endParaRPr b="0" lang="es-CO" sz="2400" spc="-1" strike="noStrike">
              <a:latin typeface="Arial"/>
            </a:endParaRPr>
          </a:p>
        </p:txBody>
      </p:sp>
      <p:sp>
        <p:nvSpPr>
          <p:cNvPr id="596" name="Google Shape;325;p39"/>
          <p:cNvSpPr/>
          <p:nvPr/>
        </p:nvSpPr>
        <p:spPr>
          <a:xfrm>
            <a:off x="10829880" y="5970240"/>
            <a:ext cx="360" cy="656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1c1c1c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PlaceHolder 1"/>
          <p:cNvSpPr>
            <a:spLocks noGrp="1"/>
          </p:cNvSpPr>
          <p:nvPr>
            <p:ph type="title"/>
          </p:nvPr>
        </p:nvSpPr>
        <p:spPr>
          <a:xfrm>
            <a:off x="571680" y="63360"/>
            <a:ext cx="10470960" cy="80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95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00a1e0"/>
                </a:solidFill>
                <a:latin typeface="Arial"/>
                <a:ea typeface="Arial"/>
              </a:rPr>
              <a:t>VENTAJAS</a:t>
            </a:r>
            <a:r>
              <a:rPr b="0" lang="en-US" sz="3200" spc="-1" strike="noStrike">
                <a:solidFill>
                  <a:srgbClr val="00a1e0"/>
                </a:solidFill>
                <a:latin typeface="Arial"/>
                <a:ea typeface="Arial"/>
              </a:rPr>
              <a:t>:</a:t>
            </a:r>
            <a:endParaRPr b="0" lang="es-CO" sz="3200" spc="-1" strike="noStrike">
              <a:latin typeface="Arial"/>
            </a:endParaRPr>
          </a:p>
        </p:txBody>
      </p:sp>
      <p:pic>
        <p:nvPicPr>
          <p:cNvPr id="598" name="Google Shape;365;p43" descr="A black background with white text&#10;&#10;Description automatically generated"/>
          <p:cNvPicPr/>
          <p:nvPr/>
        </p:nvPicPr>
        <p:blipFill>
          <a:blip r:embed="rId1"/>
          <a:stretch/>
        </p:blipFill>
        <p:spPr>
          <a:xfrm>
            <a:off x="8107560" y="5084280"/>
            <a:ext cx="4189320" cy="2356200"/>
          </a:xfrm>
          <a:prstGeom prst="rect">
            <a:avLst/>
          </a:prstGeom>
          <a:ln w="0">
            <a:noFill/>
          </a:ln>
        </p:spPr>
      </p:pic>
      <p:sp>
        <p:nvSpPr>
          <p:cNvPr id="599" name="Google Shape;366;p43"/>
          <p:cNvSpPr/>
          <p:nvPr/>
        </p:nvSpPr>
        <p:spPr>
          <a:xfrm>
            <a:off x="10829880" y="5970240"/>
            <a:ext cx="360" cy="656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1c1c1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0" name="PlaceHolder 2"/>
          <p:cNvSpPr>
            <a:spLocks noGrp="1"/>
          </p:cNvSpPr>
          <p:nvPr>
            <p:ph/>
          </p:nvPr>
        </p:nvSpPr>
        <p:spPr>
          <a:xfrm>
            <a:off x="568440" y="1502280"/>
            <a:ext cx="5522040" cy="50292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marL="432000" indent="-324000">
              <a:lnSpc>
                <a:spcPct val="100000"/>
              </a:lnSpc>
              <a:buClr>
                <a:srgbClr val="555555"/>
              </a:buClr>
              <a:buFont typeface="Arial"/>
              <a:buChar char="•"/>
            </a:pPr>
            <a:r>
              <a:rPr b="1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Generación de Clientes Potenciales:</a:t>
            </a:r>
            <a:r>
              <a:rPr b="0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 </a:t>
            </a:r>
            <a:endParaRPr b="0" lang="es-CO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555555"/>
              </a:buClr>
              <a:buFont typeface="Arial"/>
              <a:buChar char="•"/>
            </a:pPr>
            <a:r>
              <a:rPr b="0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Los leads son el punto de partida para atraer nuevos clientes. Permiten identificar personas o empresas que muestran interés en tus productos o servicios. 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s-CO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555555"/>
              </a:buClr>
              <a:buFont typeface="Arial"/>
              <a:buChar char="•"/>
            </a:pPr>
            <a:r>
              <a:rPr b="1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Construcción de una Base de Datos:</a:t>
            </a:r>
            <a:r>
              <a:rPr b="0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 </a:t>
            </a:r>
            <a:endParaRPr b="0" lang="es-CO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555555"/>
              </a:buClr>
              <a:buFont typeface="Arial"/>
              <a:buChar char="•"/>
            </a:pPr>
            <a:r>
              <a:rPr b="0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Capturar leads te permite crear una base de datos de contactos valiosa. Esta base de datos es esencial para futuras campañas de marketing y ventas. 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s-CO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555555"/>
              </a:buClr>
              <a:buFont typeface="Arial"/>
              <a:buChar char="•"/>
            </a:pPr>
            <a:r>
              <a:rPr b="1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Segmentación y Personalización:</a:t>
            </a:r>
            <a:r>
              <a:rPr b="0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 </a:t>
            </a:r>
            <a:endParaRPr b="0" lang="es-CO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555555"/>
              </a:buClr>
              <a:buFont typeface="Arial"/>
              <a:buChar char="•"/>
            </a:pPr>
            <a:r>
              <a:rPr b="0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La información recopilada de los leads permite segmentar a tu audiencia y personalizar tus mensajes de marketing. Esto aumenta la relevancia y la efectividad de tus comunicaciones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CO" sz="1800" spc="-1" strike="noStrike">
              <a:latin typeface="Arial"/>
            </a:endParaRPr>
          </a:p>
        </p:txBody>
      </p:sp>
      <p:sp>
        <p:nvSpPr>
          <p:cNvPr id="601" name="PlaceHolder 3"/>
          <p:cNvSpPr>
            <a:spLocks noGrp="1"/>
          </p:cNvSpPr>
          <p:nvPr>
            <p:ph/>
          </p:nvPr>
        </p:nvSpPr>
        <p:spPr>
          <a:xfrm>
            <a:off x="6464160" y="1484640"/>
            <a:ext cx="5152320" cy="47548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marL="432000" indent="-324000">
              <a:lnSpc>
                <a:spcPct val="100000"/>
              </a:lnSpc>
              <a:buClr>
                <a:srgbClr val="555555"/>
              </a:buClr>
              <a:buFont typeface="Arial"/>
              <a:buChar char="•"/>
            </a:pPr>
            <a:r>
              <a:rPr b="1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Gestión del Proceso de Ventas:</a:t>
            </a:r>
            <a:r>
              <a:rPr b="0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 </a:t>
            </a:r>
            <a:endParaRPr b="0" lang="es-CO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555555"/>
              </a:buClr>
              <a:buFont typeface="Arial"/>
              <a:buChar char="•"/>
            </a:pPr>
            <a:r>
              <a:rPr b="0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Las oportunidades te permiten gestionar el proceso de ventas de manera estructurada y organizada. 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Pronóstico de Ventas:</a:t>
            </a:r>
            <a:r>
              <a:rPr b="0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 </a:t>
            </a:r>
            <a:endParaRPr b="0" lang="es-CO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555555"/>
              </a:buClr>
              <a:buFont typeface="Arial"/>
              <a:buChar char="•"/>
              <a:tabLst>
                <a:tab algn="l" pos="0"/>
              </a:tabLst>
            </a:pPr>
            <a:r>
              <a:rPr b="0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El seguimiento de las oportunidades te permite realizar pronósticos de ventas más precisos. Al conocer el valor y la probabilidad de cierre de cada oportunidad.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Priorización de Esfuerzos:</a:t>
            </a:r>
            <a:r>
              <a:rPr b="0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 </a:t>
            </a:r>
            <a:endParaRPr b="0" lang="es-CO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555555"/>
              </a:buClr>
              <a:buFont typeface="Arial"/>
              <a:buChar char="•"/>
              <a:tabLst>
                <a:tab algn="l" pos="0"/>
              </a:tabLst>
            </a:pPr>
            <a:r>
              <a:rPr b="0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Las oportunidades te permiten priorizar tus esfuerzos de ventas y enfocarte en las oportunidades de mayor valor. Esto te ayuda a maximizar tu productividad y a cerrar más ventas.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602" name="PlaceHolder 4"/>
          <p:cNvSpPr>
            <a:spLocks noGrp="1"/>
          </p:cNvSpPr>
          <p:nvPr>
            <p:ph/>
          </p:nvPr>
        </p:nvSpPr>
        <p:spPr>
          <a:xfrm>
            <a:off x="608040" y="1047600"/>
            <a:ext cx="492588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-CO" sz="2400" spc="-1" strike="noStrike">
                <a:solidFill>
                  <a:srgbClr val="1c1c1c"/>
                </a:solidFill>
                <a:latin typeface="Arial"/>
                <a:ea typeface="Arial"/>
              </a:rPr>
              <a:t>Leads</a:t>
            </a:r>
            <a:endParaRPr b="0" lang="es-CO" sz="2400" spc="-1" strike="noStrike">
              <a:latin typeface="Arial"/>
            </a:endParaRPr>
          </a:p>
        </p:txBody>
      </p:sp>
      <p:sp>
        <p:nvSpPr>
          <p:cNvPr id="603" name="Google Shape;374;p44"/>
          <p:cNvSpPr/>
          <p:nvPr/>
        </p:nvSpPr>
        <p:spPr>
          <a:xfrm>
            <a:off x="6577560" y="1047600"/>
            <a:ext cx="4925880" cy="36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-CO" sz="2400" spc="-1" strike="noStrike">
                <a:solidFill>
                  <a:srgbClr val="1c1c1c"/>
                </a:solidFill>
                <a:latin typeface="Arial"/>
                <a:ea typeface="Arial"/>
              </a:rPr>
              <a:t>Oportunidades</a:t>
            </a:r>
            <a:r>
              <a:rPr b="1" lang="es-CO" sz="2400" spc="-1" strike="noStrike">
                <a:solidFill>
                  <a:srgbClr val="7c868d"/>
                </a:solidFill>
                <a:latin typeface="Arial"/>
                <a:ea typeface="Arial"/>
              </a:rPr>
              <a:t>:</a:t>
            </a:r>
            <a:endParaRPr b="0" lang="es-CO" sz="24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PlaceHolder 1"/>
          <p:cNvSpPr>
            <a:spLocks noGrp="1"/>
          </p:cNvSpPr>
          <p:nvPr>
            <p:ph type="title"/>
          </p:nvPr>
        </p:nvSpPr>
        <p:spPr>
          <a:xfrm>
            <a:off x="571680" y="63360"/>
            <a:ext cx="10453320" cy="98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95000"/>
              </a:lnSpc>
              <a:buNone/>
              <a:tabLst>
                <a:tab algn="l" pos="0"/>
              </a:tabLst>
            </a:pPr>
            <a:r>
              <a:rPr b="1" lang="es-CO" sz="4000" spc="-1" strike="noStrike">
                <a:solidFill>
                  <a:srgbClr val="00a1e0"/>
                </a:solidFill>
                <a:latin typeface="Arial"/>
                <a:ea typeface="Arial"/>
              </a:rPr>
              <a:t>Desafíos y Objetivos Clave</a:t>
            </a:r>
            <a:endParaRPr b="0" lang="es-CO" sz="4000" spc="-1" strike="noStrike">
              <a:latin typeface="Arial"/>
            </a:endParaRPr>
          </a:p>
        </p:txBody>
      </p:sp>
      <p:sp>
        <p:nvSpPr>
          <p:cNvPr id="605" name="PlaceHolder 2"/>
          <p:cNvSpPr>
            <a:spLocks noGrp="1"/>
          </p:cNvSpPr>
          <p:nvPr>
            <p:ph/>
          </p:nvPr>
        </p:nvSpPr>
        <p:spPr>
          <a:xfrm>
            <a:off x="568440" y="1374120"/>
            <a:ext cx="492588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-CO" sz="2400" spc="-1" strike="noStrike">
                <a:solidFill>
                  <a:srgbClr val="1c1c1c"/>
                </a:solidFill>
                <a:latin typeface="Arial"/>
                <a:ea typeface="Arial"/>
              </a:rPr>
              <a:t>Desafios</a:t>
            </a:r>
            <a:r>
              <a:rPr b="0" lang="es-CO" sz="2400" spc="-1" strike="noStrike">
                <a:solidFill>
                  <a:srgbClr val="7c868d"/>
                </a:solidFill>
                <a:latin typeface="Arial"/>
                <a:ea typeface="Arial"/>
              </a:rPr>
              <a:t>:</a:t>
            </a:r>
            <a:endParaRPr b="0" lang="es-CO" sz="2400" spc="-1" strike="noStrike">
              <a:latin typeface="Arial"/>
            </a:endParaRPr>
          </a:p>
        </p:txBody>
      </p:sp>
      <p:pic>
        <p:nvPicPr>
          <p:cNvPr id="606" name="Google Shape;375;p44" descr="A black background with white text&#10;&#10;Description automatically generated"/>
          <p:cNvPicPr/>
          <p:nvPr/>
        </p:nvPicPr>
        <p:blipFill>
          <a:blip r:embed="rId1"/>
          <a:stretch/>
        </p:blipFill>
        <p:spPr>
          <a:xfrm>
            <a:off x="8107560" y="5084280"/>
            <a:ext cx="4189320" cy="2356200"/>
          </a:xfrm>
          <a:prstGeom prst="rect">
            <a:avLst/>
          </a:prstGeom>
          <a:ln w="0">
            <a:noFill/>
          </a:ln>
        </p:spPr>
      </p:pic>
      <p:sp>
        <p:nvSpPr>
          <p:cNvPr id="607" name="Google Shape;376;p44"/>
          <p:cNvSpPr/>
          <p:nvPr/>
        </p:nvSpPr>
        <p:spPr>
          <a:xfrm>
            <a:off x="10829880" y="5970240"/>
            <a:ext cx="360" cy="656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1c1c1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8" name="PlaceHolder 3"/>
          <p:cNvSpPr>
            <a:spLocks noGrp="1"/>
          </p:cNvSpPr>
          <p:nvPr>
            <p:ph/>
          </p:nvPr>
        </p:nvSpPr>
        <p:spPr>
          <a:xfrm>
            <a:off x="582480" y="1877760"/>
            <a:ext cx="5379120" cy="3978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"Gestión ineficiente de leads y oportunidades, resultando en bajas tasas de conversión." 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"Procesos manuales y fragmentados, generando retrasos y errores en la producción y el servicio al cliente." 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CO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555555"/>
              </a:buClr>
              <a:buFont typeface="Arial"/>
              <a:buChar char="•"/>
              <a:tabLst>
                <a:tab algn="l" pos="0"/>
              </a:tabLst>
            </a:pPr>
            <a:r>
              <a:rPr b="0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"Falta de visibilidad y control sobre el inventario y los recursos, afectando la eficiencia operativa." 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CO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555555"/>
              </a:buClr>
              <a:buFont typeface="Arial"/>
              <a:buChar char="•"/>
              <a:tabLst>
                <a:tab algn="l" pos="0"/>
              </a:tabLst>
            </a:pPr>
            <a:r>
              <a:rPr b="0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"Dificultad para mantener una comunicación personalizada y efectiva con los clientes." </a:t>
            </a:r>
            <a:endParaRPr b="0" lang="es-CO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555555"/>
              </a:buClr>
              <a:buFont typeface="Arial"/>
              <a:buChar char="•"/>
              <a:tabLst>
                <a:tab algn="l" pos="0"/>
              </a:tabLst>
            </a:pPr>
            <a:r>
              <a:rPr b="0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"Necesidad de mejorar la seguridad y el acceso a la información sensible." 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609" name="PlaceHolder 4"/>
          <p:cNvSpPr>
            <a:spLocks noGrp="1"/>
          </p:cNvSpPr>
          <p:nvPr>
            <p:ph/>
          </p:nvPr>
        </p:nvSpPr>
        <p:spPr>
          <a:xfrm>
            <a:off x="6226200" y="1626480"/>
            <a:ext cx="5379120" cy="44805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CO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555555"/>
              </a:buClr>
              <a:buFont typeface="Arial"/>
              <a:buChar char="•"/>
              <a:tabLst>
                <a:tab algn="l" pos="0"/>
              </a:tabLst>
            </a:pPr>
            <a:r>
              <a:rPr b="0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"Aumentar las ventas y la rentabilidad mediante una gestión eficiente de leads y oportunidades." </a:t>
            </a:r>
            <a:endParaRPr b="0" lang="es-CO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555555"/>
              </a:buClr>
              <a:buFont typeface="Arial"/>
              <a:buChar char="•"/>
              <a:tabLst>
                <a:tab algn="l" pos="0"/>
              </a:tabLst>
            </a:pPr>
            <a:r>
              <a:rPr b="0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"Optimizar los procesos de producción y servicio al cliente, reduciendo costos y mejorando la satisfacción del cliente." 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CO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555555"/>
              </a:buClr>
              <a:buFont typeface="Arial"/>
              <a:buChar char="•"/>
              <a:tabLst>
                <a:tab algn="l" pos="0"/>
              </a:tabLst>
            </a:pPr>
            <a:r>
              <a:rPr b="0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"Obtener una visión 360 grados de los clientes y el negocio, facilitando la toma de decisiones estratégicas." 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CO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555555"/>
              </a:buClr>
              <a:buFont typeface="Arial"/>
              <a:buChar char="•"/>
              <a:tabLst>
                <a:tab algn="l" pos="0"/>
              </a:tabLst>
            </a:pPr>
            <a:r>
              <a:rPr b="0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"Fortalecer la relación con los clientes mediante una comunicación personalizada y proactiva.“</a:t>
            </a:r>
            <a:endParaRPr b="0" lang="es-CO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555555"/>
              </a:buClr>
              <a:buFont typeface="Arial"/>
              <a:buChar char="•"/>
              <a:tabLst>
                <a:tab algn="l" pos="0"/>
              </a:tabLst>
            </a:pPr>
            <a:r>
              <a:rPr b="0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 </a:t>
            </a:r>
            <a:endParaRPr b="0" lang="es-CO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555555"/>
              </a:buClr>
              <a:buFont typeface="Arial"/>
              <a:buChar char="•"/>
              <a:tabLst>
                <a:tab algn="l" pos="0"/>
              </a:tabLst>
            </a:pPr>
            <a:r>
              <a:rPr b="0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"Garantizar la seguridad y el control de acceso a la información, protegiendo los datos sensibles." 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610" name="Google Shape;374;p44"/>
          <p:cNvSpPr/>
          <p:nvPr/>
        </p:nvSpPr>
        <p:spPr>
          <a:xfrm>
            <a:off x="6226200" y="1374120"/>
            <a:ext cx="4925880" cy="36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-CO" sz="2400" spc="-1" strike="noStrike">
                <a:solidFill>
                  <a:srgbClr val="1c1c1c"/>
                </a:solidFill>
                <a:latin typeface="Arial"/>
                <a:ea typeface="Arial"/>
              </a:rPr>
              <a:t>Objetivos</a:t>
            </a:r>
            <a:endParaRPr b="0" lang="es-CO" sz="24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PlaceHolder 1"/>
          <p:cNvSpPr>
            <a:spLocks noGrp="1"/>
          </p:cNvSpPr>
          <p:nvPr>
            <p:ph type="title"/>
          </p:nvPr>
        </p:nvSpPr>
        <p:spPr>
          <a:xfrm>
            <a:off x="571680" y="63360"/>
            <a:ext cx="11045160" cy="98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95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00a1e0"/>
                </a:solidFill>
                <a:latin typeface="Arial"/>
                <a:ea typeface="Arial"/>
              </a:rPr>
              <a:t>ORGANIGRAMA</a:t>
            </a:r>
            <a:endParaRPr b="0" lang="es-CO" sz="4000" spc="-1" strike="noStrike">
              <a:latin typeface="Arial"/>
            </a:endParaRPr>
          </a:p>
        </p:txBody>
      </p:sp>
      <p:sp>
        <p:nvSpPr>
          <p:cNvPr id="612" name="PlaceHolder 2"/>
          <p:cNvSpPr>
            <a:spLocks noGrp="1"/>
          </p:cNvSpPr>
          <p:nvPr>
            <p:ph/>
          </p:nvPr>
        </p:nvSpPr>
        <p:spPr>
          <a:xfrm>
            <a:off x="571680" y="1108800"/>
            <a:ext cx="1104552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2400" spc="-1" strike="noStrike">
                <a:solidFill>
                  <a:srgbClr val="555555"/>
                </a:solidFill>
                <a:latin typeface="Arial"/>
                <a:ea typeface="Arial"/>
              </a:rPr>
              <a:t>Este organigrama representa la estructura jerárquica actual, </a:t>
            </a:r>
            <a:r>
              <a:rPr b="0" lang="es-MX" sz="2400" spc="-1" strike="noStrike">
                <a:solidFill>
                  <a:srgbClr val="555555"/>
                </a:solidFill>
                <a:latin typeface="Arial"/>
                <a:ea typeface="Arial"/>
              </a:rPr>
              <a:t>el objetivo es proporcionar una visión clara de las líneas de reporte, las responsabilidades de cada rol y la distribución de los equipos.</a:t>
            </a:r>
            <a:endParaRPr b="0" lang="es-CO" sz="2400" spc="-1" strike="noStrike">
              <a:latin typeface="Arial"/>
            </a:endParaRPr>
          </a:p>
        </p:txBody>
      </p:sp>
      <p:pic>
        <p:nvPicPr>
          <p:cNvPr id="613" name="Google Shape;386;p45" descr="A black background with white text&#10;&#10;Description automatically generated"/>
          <p:cNvPicPr/>
          <p:nvPr/>
        </p:nvPicPr>
        <p:blipFill>
          <a:blip r:embed="rId1"/>
          <a:stretch/>
        </p:blipFill>
        <p:spPr>
          <a:xfrm>
            <a:off x="8107560" y="5084280"/>
            <a:ext cx="4189320" cy="2356200"/>
          </a:xfrm>
          <a:prstGeom prst="rect">
            <a:avLst/>
          </a:prstGeom>
          <a:ln w="0">
            <a:noFill/>
          </a:ln>
        </p:spPr>
      </p:pic>
      <p:sp>
        <p:nvSpPr>
          <p:cNvPr id="614" name="Google Shape;387;p45"/>
          <p:cNvSpPr/>
          <p:nvPr/>
        </p:nvSpPr>
        <p:spPr>
          <a:xfrm>
            <a:off x="10829880" y="5970240"/>
            <a:ext cx="360" cy="656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1c1c1c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15" name="Imagen 2" descr=""/>
          <p:cNvPicPr/>
          <p:nvPr/>
        </p:nvPicPr>
        <p:blipFill>
          <a:blip r:embed="rId2"/>
          <a:stretch/>
        </p:blipFill>
        <p:spPr>
          <a:xfrm>
            <a:off x="608040" y="2232360"/>
            <a:ext cx="11043360" cy="3850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PlaceHolder 1"/>
          <p:cNvSpPr>
            <a:spLocks noGrp="1"/>
          </p:cNvSpPr>
          <p:nvPr>
            <p:ph type="title"/>
          </p:nvPr>
        </p:nvSpPr>
        <p:spPr>
          <a:xfrm>
            <a:off x="571680" y="63360"/>
            <a:ext cx="11045160" cy="98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95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00a1e0"/>
                </a:solidFill>
                <a:latin typeface="Arial"/>
                <a:ea typeface="Arial"/>
              </a:rPr>
              <a:t>Flujo de Procesos</a:t>
            </a:r>
            <a:endParaRPr b="0" lang="es-CO" sz="4000" spc="-1" strike="noStrike">
              <a:latin typeface="Arial"/>
            </a:endParaRPr>
          </a:p>
        </p:txBody>
      </p:sp>
      <p:sp>
        <p:nvSpPr>
          <p:cNvPr id="617" name="PlaceHolder 2"/>
          <p:cNvSpPr>
            <a:spLocks noGrp="1"/>
          </p:cNvSpPr>
          <p:nvPr>
            <p:ph/>
          </p:nvPr>
        </p:nvSpPr>
        <p:spPr>
          <a:xfrm>
            <a:off x="528840" y="1764360"/>
            <a:ext cx="3537360" cy="4205520"/>
          </a:xfrm>
          <a:prstGeom prst="rect">
            <a:avLst/>
          </a:prstGeom>
          <a:solidFill>
            <a:srgbClr val="e5e7e8"/>
          </a:solidFill>
          <a:ln w="0">
            <a:noFill/>
          </a:ln>
        </p:spPr>
        <p:txBody>
          <a:bodyPr lIns="177840" rIns="177840" tIns="177840" bIns="177840" anchor="t">
            <a:noAutofit/>
          </a:bodyPr>
          <a:p>
            <a:pPr marL="432000" indent="-127080">
              <a:lnSpc>
                <a:spcPct val="100000"/>
              </a:lnSpc>
              <a:buClr>
                <a:srgbClr val="7f7f7f"/>
              </a:buClr>
              <a:buFont typeface="Arial"/>
              <a:buChar char="​"/>
            </a:pPr>
            <a:r>
              <a:rPr b="0" lang="en-US" sz="2000" spc="-1" strike="noStrike">
                <a:solidFill>
                  <a:srgbClr val="5c656a"/>
                </a:solidFill>
                <a:latin typeface="Arial"/>
                <a:ea typeface="Arial"/>
              </a:rPr>
              <a:t>These three placeholders can hold text, table, charts, smart art, or media.</a:t>
            </a:r>
            <a:endParaRPr b="0" lang="es-CO" sz="2000" spc="-1" strike="noStrike">
              <a:latin typeface="Arial"/>
            </a:endParaRPr>
          </a:p>
        </p:txBody>
      </p:sp>
      <p:sp>
        <p:nvSpPr>
          <p:cNvPr id="618" name="PlaceHolder 3"/>
          <p:cNvSpPr>
            <a:spLocks noGrp="1"/>
          </p:cNvSpPr>
          <p:nvPr>
            <p:ph/>
          </p:nvPr>
        </p:nvSpPr>
        <p:spPr>
          <a:xfrm>
            <a:off x="4330800" y="1764000"/>
            <a:ext cx="3537360" cy="4205520"/>
          </a:xfrm>
          <a:prstGeom prst="rect">
            <a:avLst/>
          </a:prstGeom>
          <a:solidFill>
            <a:srgbClr val="e5e7e8"/>
          </a:solidFill>
          <a:ln w="0">
            <a:noFill/>
          </a:ln>
        </p:spPr>
        <p:txBody>
          <a:bodyPr lIns="177840" rIns="177840" tIns="177840" bIns="177840" anchor="t">
            <a:noAutofit/>
          </a:bodyPr>
          <a:p>
            <a:pPr marL="432000" indent="-127080">
              <a:lnSpc>
                <a:spcPct val="100000"/>
              </a:lnSpc>
              <a:buClr>
                <a:srgbClr val="7f7f7f"/>
              </a:buClr>
              <a:buFont typeface="Arial"/>
              <a:buChar char="​"/>
            </a:pPr>
            <a:r>
              <a:rPr b="0" lang="en-US" sz="2000" spc="-1" strike="noStrike">
                <a:solidFill>
                  <a:srgbClr val="5c656a"/>
                </a:solidFill>
                <a:latin typeface="Arial"/>
                <a:ea typeface="Arial"/>
              </a:rPr>
              <a:t>These three placeholders can hold text, table, charts, smart art, or media.</a:t>
            </a:r>
            <a:endParaRPr b="0" lang="es-CO" sz="2000" spc="-1" strike="noStrike">
              <a:latin typeface="Arial"/>
            </a:endParaRPr>
          </a:p>
        </p:txBody>
      </p:sp>
      <p:sp>
        <p:nvSpPr>
          <p:cNvPr id="619" name="PlaceHolder 4"/>
          <p:cNvSpPr>
            <a:spLocks noGrp="1"/>
          </p:cNvSpPr>
          <p:nvPr>
            <p:ph/>
          </p:nvPr>
        </p:nvSpPr>
        <p:spPr>
          <a:xfrm>
            <a:off x="8079120" y="1763640"/>
            <a:ext cx="3537360" cy="4205520"/>
          </a:xfrm>
          <a:prstGeom prst="rect">
            <a:avLst/>
          </a:prstGeom>
          <a:solidFill>
            <a:srgbClr val="e5e7e8"/>
          </a:solidFill>
          <a:ln w="0">
            <a:noFill/>
          </a:ln>
        </p:spPr>
        <p:txBody>
          <a:bodyPr lIns="177840" rIns="177840" tIns="177840" bIns="177840" anchor="t">
            <a:noAutofit/>
          </a:bodyPr>
          <a:p>
            <a:pPr marL="432000" indent="-127080">
              <a:lnSpc>
                <a:spcPct val="100000"/>
              </a:lnSpc>
              <a:buClr>
                <a:srgbClr val="7f7f7f"/>
              </a:buClr>
              <a:buFont typeface="Arial"/>
              <a:buChar char="​"/>
            </a:pPr>
            <a:r>
              <a:rPr b="0" lang="en-US" sz="2000" spc="-1" strike="noStrike">
                <a:solidFill>
                  <a:srgbClr val="5c656a"/>
                </a:solidFill>
                <a:latin typeface="Arial"/>
                <a:ea typeface="Arial"/>
              </a:rPr>
              <a:t>These three placeholders can hold text, table, charts, smart art, or media.</a:t>
            </a:r>
            <a:endParaRPr b="0" lang="es-CO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s-CO" sz="2000" spc="-1" strike="noStrike">
              <a:latin typeface="Arial"/>
            </a:endParaRPr>
          </a:p>
        </p:txBody>
      </p:sp>
      <p:sp>
        <p:nvSpPr>
          <p:cNvPr id="620" name="PlaceHolder 5"/>
          <p:cNvSpPr>
            <a:spLocks noGrp="1"/>
          </p:cNvSpPr>
          <p:nvPr>
            <p:ph/>
          </p:nvPr>
        </p:nvSpPr>
        <p:spPr>
          <a:xfrm>
            <a:off x="608040" y="1228320"/>
            <a:ext cx="1104552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555555"/>
                </a:solidFill>
                <a:latin typeface="Arial"/>
                <a:ea typeface="Arial"/>
              </a:rPr>
              <a:t>Este diagrama nos muestra todo el proceso de automatizacion detras de cada accion que hagamos, de esta manera tener la informacion siempre actualizada</a:t>
            </a:r>
            <a:endParaRPr b="0" lang="es-CO" sz="2400" spc="-1" strike="noStrike">
              <a:latin typeface="Arial"/>
            </a:endParaRPr>
          </a:p>
        </p:txBody>
      </p:sp>
      <p:pic>
        <p:nvPicPr>
          <p:cNvPr id="621" name="Google Shape;397;p46" descr="A black background with white text&#10;&#10;Description automatically generated"/>
          <p:cNvPicPr/>
          <p:nvPr/>
        </p:nvPicPr>
        <p:blipFill>
          <a:blip r:embed="rId1"/>
          <a:stretch/>
        </p:blipFill>
        <p:spPr>
          <a:xfrm>
            <a:off x="8107560" y="5084280"/>
            <a:ext cx="4189320" cy="2356200"/>
          </a:xfrm>
          <a:prstGeom prst="rect">
            <a:avLst/>
          </a:prstGeom>
          <a:ln w="0">
            <a:noFill/>
          </a:ln>
        </p:spPr>
      </p:pic>
      <p:sp>
        <p:nvSpPr>
          <p:cNvPr id="622" name="Google Shape;398;p46"/>
          <p:cNvSpPr/>
          <p:nvPr/>
        </p:nvSpPr>
        <p:spPr>
          <a:xfrm>
            <a:off x="10829880" y="5970240"/>
            <a:ext cx="360" cy="656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1c1c1c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23" name="Imagen 2" descr=""/>
          <p:cNvPicPr/>
          <p:nvPr/>
        </p:nvPicPr>
        <p:blipFill>
          <a:blip r:embed="rId2"/>
          <a:stretch/>
        </p:blipFill>
        <p:spPr>
          <a:xfrm>
            <a:off x="389880" y="1952640"/>
            <a:ext cx="11228040" cy="4059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PlaceHolder 1"/>
          <p:cNvSpPr>
            <a:spLocks noGrp="1"/>
          </p:cNvSpPr>
          <p:nvPr>
            <p:ph type="title"/>
          </p:nvPr>
        </p:nvSpPr>
        <p:spPr>
          <a:xfrm>
            <a:off x="571680" y="63360"/>
            <a:ext cx="11045160" cy="98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95000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00a1e0"/>
                </a:solidFill>
                <a:latin typeface="Arial"/>
                <a:ea typeface="Arial"/>
              </a:rPr>
              <a:t>Duplicados</a:t>
            </a:r>
            <a:r>
              <a:rPr b="0" lang="en-US" sz="3200" spc="-1" strike="noStrike">
                <a:solidFill>
                  <a:srgbClr val="00a1e0"/>
                </a:solidFill>
                <a:latin typeface="Arial"/>
                <a:ea typeface="Arial"/>
              </a:rPr>
              <a:t>	</a:t>
            </a:r>
            <a:endParaRPr b="0" lang="es-CO" sz="3200" spc="-1" strike="noStrike">
              <a:latin typeface="Arial"/>
            </a:endParaRPr>
          </a:p>
        </p:txBody>
      </p:sp>
      <p:pic>
        <p:nvPicPr>
          <p:cNvPr id="625" name="Google Shape;414;p47" descr="A black background with white text&#10;&#10;Description automatically generated"/>
          <p:cNvPicPr/>
          <p:nvPr/>
        </p:nvPicPr>
        <p:blipFill>
          <a:blip r:embed="rId1"/>
          <a:stretch/>
        </p:blipFill>
        <p:spPr>
          <a:xfrm>
            <a:off x="8107560" y="5084280"/>
            <a:ext cx="4189320" cy="2356200"/>
          </a:xfrm>
          <a:prstGeom prst="rect">
            <a:avLst/>
          </a:prstGeom>
          <a:ln w="0">
            <a:noFill/>
          </a:ln>
        </p:spPr>
      </p:pic>
      <p:sp>
        <p:nvSpPr>
          <p:cNvPr id="626" name="Google Shape;415;p47"/>
          <p:cNvSpPr/>
          <p:nvPr/>
        </p:nvSpPr>
        <p:spPr>
          <a:xfrm>
            <a:off x="10829880" y="5970240"/>
            <a:ext cx="360" cy="656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1c1c1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7" name="PlaceHolder 2"/>
          <p:cNvSpPr>
            <a:spLocks noGrp="1"/>
          </p:cNvSpPr>
          <p:nvPr>
            <p:ph/>
          </p:nvPr>
        </p:nvSpPr>
        <p:spPr>
          <a:xfrm>
            <a:off x="571680" y="1081080"/>
            <a:ext cx="11045520" cy="110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MX" sz="2400" spc="-1" strike="noStrike">
                <a:solidFill>
                  <a:srgbClr val="555555"/>
                </a:solidFill>
                <a:latin typeface="Arial"/>
                <a:ea typeface="Arial"/>
              </a:rPr>
              <a:t>Para garantizar la calidad de los datos, hemos establecido validaciones que impiden la introducción de información que no cumple con nuestros estándares, incluyendo la verificación de nombres.</a:t>
            </a:r>
            <a:endParaRPr b="0" lang="es-CO" sz="2400" spc="-1" strike="noStrike">
              <a:latin typeface="Arial"/>
            </a:endParaRPr>
          </a:p>
        </p:txBody>
      </p:sp>
      <p:pic>
        <p:nvPicPr>
          <p:cNvPr id="628" name="Imagen 24" descr=""/>
          <p:cNvPicPr/>
          <p:nvPr/>
        </p:nvPicPr>
        <p:blipFill>
          <a:blip r:embed="rId2"/>
          <a:stretch/>
        </p:blipFill>
        <p:spPr>
          <a:xfrm>
            <a:off x="250920" y="2189160"/>
            <a:ext cx="11494800" cy="378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PlaceHolder 1"/>
          <p:cNvSpPr>
            <a:spLocks noGrp="1"/>
          </p:cNvSpPr>
          <p:nvPr>
            <p:ph/>
          </p:nvPr>
        </p:nvSpPr>
        <p:spPr>
          <a:xfrm>
            <a:off x="571680" y="1081080"/>
            <a:ext cx="11046240" cy="38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152280">
              <a:lnSpc>
                <a:spcPct val="100000"/>
              </a:lnSpc>
              <a:buClr>
                <a:srgbClr val="d0d9de"/>
              </a:buClr>
              <a:buFont typeface="Arial"/>
              <a:buChar char="​"/>
            </a:pPr>
            <a:r>
              <a:rPr b="0" lang="es-MX" sz="2400" spc="-1" strike="noStrike">
                <a:solidFill>
                  <a:srgbClr val="7c868d"/>
                </a:solidFill>
                <a:latin typeface="Arial"/>
                <a:ea typeface="Arial"/>
              </a:rPr>
              <a:t>Hemos reforzado la seguridad y el control de acceso mediante la programación de informes mensuales de registros de inicio de sesión.</a:t>
            </a:r>
            <a:endParaRPr b="0" lang="es-CO" sz="2400" spc="-1" strike="noStrike">
              <a:latin typeface="Arial"/>
            </a:endParaRPr>
          </a:p>
        </p:txBody>
      </p:sp>
      <p:sp>
        <p:nvSpPr>
          <p:cNvPr id="630" name="PlaceHolder 2"/>
          <p:cNvSpPr>
            <a:spLocks noGrp="1"/>
          </p:cNvSpPr>
          <p:nvPr>
            <p:ph type="title"/>
          </p:nvPr>
        </p:nvSpPr>
        <p:spPr>
          <a:xfrm>
            <a:off x="571680" y="63360"/>
            <a:ext cx="11045160" cy="98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5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00a1e0"/>
                </a:solidFill>
                <a:latin typeface="Arial"/>
                <a:ea typeface="Arial"/>
              </a:rPr>
              <a:t>Seguridad y Acceso</a:t>
            </a:r>
            <a:endParaRPr b="0" lang="es-CO" sz="3600" spc="-1" strike="noStrike">
              <a:latin typeface="Arial"/>
            </a:endParaRPr>
          </a:p>
        </p:txBody>
      </p:sp>
      <p:sp>
        <p:nvSpPr>
          <p:cNvPr id="631" name="PlaceHolder 3"/>
          <p:cNvSpPr>
            <a:spLocks noGrp="1"/>
          </p:cNvSpPr>
          <p:nvPr>
            <p:ph/>
          </p:nvPr>
        </p:nvSpPr>
        <p:spPr>
          <a:xfrm>
            <a:off x="8041680" y="5775840"/>
            <a:ext cx="3580560" cy="3886920"/>
          </a:xfrm>
          <a:prstGeom prst="rect">
            <a:avLst/>
          </a:prstGeom>
          <a:noFill/>
          <a:ln w="0">
            <a:noFill/>
          </a:ln>
        </p:spPr>
        <p:txBody>
          <a:bodyPr lIns="9000" rIns="900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5c646a"/>
                </a:solidFill>
                <a:latin typeface="Arial"/>
                <a:ea typeface="Arial"/>
              </a:rPr>
              <a:t>Placeholder for text</a:t>
            </a:r>
            <a:endParaRPr b="0" lang="es-CO" sz="1600" spc="-1" strike="noStrike">
              <a:latin typeface="Arial"/>
            </a:endParaRPr>
          </a:p>
        </p:txBody>
      </p:sp>
      <p:sp>
        <p:nvSpPr>
          <p:cNvPr id="632" name="PlaceHolder 4"/>
          <p:cNvSpPr>
            <a:spLocks noGrp="1"/>
          </p:cNvSpPr>
          <p:nvPr>
            <p:ph/>
          </p:nvPr>
        </p:nvSpPr>
        <p:spPr>
          <a:xfrm>
            <a:off x="571680" y="5775840"/>
            <a:ext cx="3580560" cy="3886920"/>
          </a:xfrm>
          <a:prstGeom prst="rect">
            <a:avLst/>
          </a:prstGeom>
          <a:noFill/>
          <a:ln w="0">
            <a:noFill/>
          </a:ln>
        </p:spPr>
        <p:txBody>
          <a:bodyPr lIns="9000" rIns="900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5c646a"/>
                </a:solidFill>
                <a:latin typeface="Arial"/>
                <a:ea typeface="Arial"/>
              </a:rPr>
              <a:t>Placeholder for text</a:t>
            </a:r>
            <a:endParaRPr b="0" lang="es-CO" sz="1600" spc="-1" strike="noStrike">
              <a:latin typeface="Arial"/>
            </a:endParaRPr>
          </a:p>
        </p:txBody>
      </p:sp>
      <p:sp>
        <p:nvSpPr>
          <p:cNvPr id="633" name="PlaceHolder 5"/>
          <p:cNvSpPr>
            <a:spLocks noGrp="1"/>
          </p:cNvSpPr>
          <p:nvPr>
            <p:ph/>
          </p:nvPr>
        </p:nvSpPr>
        <p:spPr>
          <a:xfrm>
            <a:off x="4303800" y="5775840"/>
            <a:ext cx="3580560" cy="3886920"/>
          </a:xfrm>
          <a:prstGeom prst="rect">
            <a:avLst/>
          </a:prstGeom>
          <a:noFill/>
          <a:ln w="0">
            <a:noFill/>
          </a:ln>
        </p:spPr>
        <p:txBody>
          <a:bodyPr lIns="9000" rIns="900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5c646a"/>
                </a:solidFill>
                <a:latin typeface="Arial"/>
                <a:ea typeface="Arial"/>
              </a:rPr>
              <a:t>Placeholder for text</a:t>
            </a:r>
            <a:endParaRPr b="0" lang="es-CO" sz="1600" spc="-1" strike="noStrike">
              <a:latin typeface="Arial"/>
            </a:endParaRPr>
          </a:p>
        </p:txBody>
      </p:sp>
      <p:pic>
        <p:nvPicPr>
          <p:cNvPr id="634" name="Google Shape;428;p48" descr="A black background with white text&#10;&#10;Description automatically generated"/>
          <p:cNvPicPr/>
          <p:nvPr/>
        </p:nvPicPr>
        <p:blipFill>
          <a:blip r:embed="rId1"/>
          <a:stretch/>
        </p:blipFill>
        <p:spPr>
          <a:xfrm>
            <a:off x="8107560" y="5084280"/>
            <a:ext cx="4189320" cy="2356200"/>
          </a:xfrm>
          <a:prstGeom prst="rect">
            <a:avLst/>
          </a:prstGeom>
          <a:ln w="0">
            <a:noFill/>
          </a:ln>
        </p:spPr>
      </p:pic>
      <p:sp>
        <p:nvSpPr>
          <p:cNvPr id="635" name="Google Shape;429;p48"/>
          <p:cNvSpPr/>
          <p:nvPr/>
        </p:nvSpPr>
        <p:spPr>
          <a:xfrm>
            <a:off x="10829880" y="5970240"/>
            <a:ext cx="360" cy="656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1c1c1c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36" name="Imagen 2" descr=""/>
          <p:cNvPicPr/>
          <p:nvPr/>
        </p:nvPicPr>
        <p:blipFill>
          <a:blip r:embed="rId2"/>
          <a:stretch/>
        </p:blipFill>
        <p:spPr>
          <a:xfrm>
            <a:off x="490680" y="2205000"/>
            <a:ext cx="11191320" cy="3809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325c"/>
      </a:dk2>
      <a:lt2>
        <a:srgbClr val="d0d9de"/>
      </a:lt2>
      <a:accent1>
        <a:srgbClr val="00a1e0"/>
      </a:accent1>
      <a:accent2>
        <a:srgbClr val="7c868d"/>
      </a:accent2>
      <a:accent3>
        <a:srgbClr val="00b2a9"/>
      </a:accent3>
      <a:accent4>
        <a:srgbClr val="963cbd"/>
      </a:accent4>
      <a:accent5>
        <a:srgbClr val="ed8b00"/>
      </a:accent5>
      <a:accent6>
        <a:srgbClr val="ffc72c"/>
      </a:accent6>
      <a:hlink>
        <a:srgbClr val="001871"/>
      </a:hlink>
      <a:folHlink>
        <a:srgbClr val="963cb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325c"/>
      </a:dk2>
      <a:lt2>
        <a:srgbClr val="d0d9de"/>
      </a:lt2>
      <a:accent1>
        <a:srgbClr val="00a1e0"/>
      </a:accent1>
      <a:accent2>
        <a:srgbClr val="7c868d"/>
      </a:accent2>
      <a:accent3>
        <a:srgbClr val="00b2a9"/>
      </a:accent3>
      <a:accent4>
        <a:srgbClr val="963cbd"/>
      </a:accent4>
      <a:accent5>
        <a:srgbClr val="ed8b00"/>
      </a:accent5>
      <a:accent6>
        <a:srgbClr val="ffc72c"/>
      </a:accent6>
      <a:hlink>
        <a:srgbClr val="001871"/>
      </a:hlink>
      <a:folHlink>
        <a:srgbClr val="963cb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325c"/>
      </a:dk2>
      <a:lt2>
        <a:srgbClr val="d0d9de"/>
      </a:lt2>
      <a:accent1>
        <a:srgbClr val="00a1e0"/>
      </a:accent1>
      <a:accent2>
        <a:srgbClr val="7c868d"/>
      </a:accent2>
      <a:accent3>
        <a:srgbClr val="00b2a9"/>
      </a:accent3>
      <a:accent4>
        <a:srgbClr val="963cbd"/>
      </a:accent4>
      <a:accent5>
        <a:srgbClr val="ed8b00"/>
      </a:accent5>
      <a:accent6>
        <a:srgbClr val="ffc72c"/>
      </a:accent6>
      <a:hlink>
        <a:srgbClr val="001871"/>
      </a:hlink>
      <a:folHlink>
        <a:srgbClr val="963cb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325c"/>
      </a:dk2>
      <a:lt2>
        <a:srgbClr val="d0d9de"/>
      </a:lt2>
      <a:accent1>
        <a:srgbClr val="00a1e0"/>
      </a:accent1>
      <a:accent2>
        <a:srgbClr val="7c868d"/>
      </a:accent2>
      <a:accent3>
        <a:srgbClr val="00b2a9"/>
      </a:accent3>
      <a:accent4>
        <a:srgbClr val="963cbd"/>
      </a:accent4>
      <a:accent5>
        <a:srgbClr val="ed8b00"/>
      </a:accent5>
      <a:accent6>
        <a:srgbClr val="ffc72c"/>
      </a:accent6>
      <a:hlink>
        <a:srgbClr val="001871"/>
      </a:hlink>
      <a:folHlink>
        <a:srgbClr val="963cb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325c"/>
      </a:dk2>
      <a:lt2>
        <a:srgbClr val="d0d9de"/>
      </a:lt2>
      <a:accent1>
        <a:srgbClr val="00a1e0"/>
      </a:accent1>
      <a:accent2>
        <a:srgbClr val="7c868d"/>
      </a:accent2>
      <a:accent3>
        <a:srgbClr val="00b2a9"/>
      </a:accent3>
      <a:accent4>
        <a:srgbClr val="963cbd"/>
      </a:accent4>
      <a:accent5>
        <a:srgbClr val="ed8b00"/>
      </a:accent5>
      <a:accent6>
        <a:srgbClr val="ffc72c"/>
      </a:accent6>
      <a:hlink>
        <a:srgbClr val="001871"/>
      </a:hlink>
      <a:folHlink>
        <a:srgbClr val="963cb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325c"/>
      </a:dk2>
      <a:lt2>
        <a:srgbClr val="d0d9de"/>
      </a:lt2>
      <a:accent1>
        <a:srgbClr val="00a1e0"/>
      </a:accent1>
      <a:accent2>
        <a:srgbClr val="7c868d"/>
      </a:accent2>
      <a:accent3>
        <a:srgbClr val="00b2a9"/>
      </a:accent3>
      <a:accent4>
        <a:srgbClr val="963cbd"/>
      </a:accent4>
      <a:accent5>
        <a:srgbClr val="ed8b00"/>
      </a:accent5>
      <a:accent6>
        <a:srgbClr val="ffc72c"/>
      </a:accent6>
      <a:hlink>
        <a:srgbClr val="001871"/>
      </a:hlink>
      <a:folHlink>
        <a:srgbClr val="963cb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325c"/>
      </a:dk2>
      <a:lt2>
        <a:srgbClr val="d0d9de"/>
      </a:lt2>
      <a:accent1>
        <a:srgbClr val="00a1e0"/>
      </a:accent1>
      <a:accent2>
        <a:srgbClr val="7c868d"/>
      </a:accent2>
      <a:accent3>
        <a:srgbClr val="00b2a9"/>
      </a:accent3>
      <a:accent4>
        <a:srgbClr val="963cbd"/>
      </a:accent4>
      <a:accent5>
        <a:srgbClr val="ed8b00"/>
      </a:accent5>
      <a:accent6>
        <a:srgbClr val="ffc72c"/>
      </a:accent6>
      <a:hlink>
        <a:srgbClr val="001871"/>
      </a:hlink>
      <a:folHlink>
        <a:srgbClr val="963cb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325c"/>
      </a:dk2>
      <a:lt2>
        <a:srgbClr val="d0d9de"/>
      </a:lt2>
      <a:accent1>
        <a:srgbClr val="00a1e0"/>
      </a:accent1>
      <a:accent2>
        <a:srgbClr val="7c868d"/>
      </a:accent2>
      <a:accent3>
        <a:srgbClr val="00b2a9"/>
      </a:accent3>
      <a:accent4>
        <a:srgbClr val="963cbd"/>
      </a:accent4>
      <a:accent5>
        <a:srgbClr val="ed8b00"/>
      </a:accent5>
      <a:accent6>
        <a:srgbClr val="ffc72c"/>
      </a:accent6>
      <a:hlink>
        <a:srgbClr val="001871"/>
      </a:hlink>
      <a:folHlink>
        <a:srgbClr val="963cb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325c"/>
      </a:dk2>
      <a:lt2>
        <a:srgbClr val="d0d9de"/>
      </a:lt2>
      <a:accent1>
        <a:srgbClr val="00a1e0"/>
      </a:accent1>
      <a:accent2>
        <a:srgbClr val="7c868d"/>
      </a:accent2>
      <a:accent3>
        <a:srgbClr val="00b2a9"/>
      </a:accent3>
      <a:accent4>
        <a:srgbClr val="963cbd"/>
      </a:accent4>
      <a:accent5>
        <a:srgbClr val="ed8b00"/>
      </a:accent5>
      <a:accent6>
        <a:srgbClr val="ffc72c"/>
      </a:accent6>
      <a:hlink>
        <a:srgbClr val="001871"/>
      </a:hlink>
      <a:folHlink>
        <a:srgbClr val="963cb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325c"/>
      </a:dk2>
      <a:lt2>
        <a:srgbClr val="d0d9de"/>
      </a:lt2>
      <a:accent1>
        <a:srgbClr val="00a1e0"/>
      </a:accent1>
      <a:accent2>
        <a:srgbClr val="7c868d"/>
      </a:accent2>
      <a:accent3>
        <a:srgbClr val="00b2a9"/>
      </a:accent3>
      <a:accent4>
        <a:srgbClr val="963cbd"/>
      </a:accent4>
      <a:accent5>
        <a:srgbClr val="ed8b00"/>
      </a:accent5>
      <a:accent6>
        <a:srgbClr val="ffc72c"/>
      </a:accent6>
      <a:hlink>
        <a:srgbClr val="001871"/>
      </a:hlink>
      <a:folHlink>
        <a:srgbClr val="963cb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325c"/>
      </a:dk2>
      <a:lt2>
        <a:srgbClr val="d0d9de"/>
      </a:lt2>
      <a:accent1>
        <a:srgbClr val="00a1e0"/>
      </a:accent1>
      <a:accent2>
        <a:srgbClr val="7c868d"/>
      </a:accent2>
      <a:accent3>
        <a:srgbClr val="00b2a9"/>
      </a:accent3>
      <a:accent4>
        <a:srgbClr val="963cbd"/>
      </a:accent4>
      <a:accent5>
        <a:srgbClr val="ed8b00"/>
      </a:accent5>
      <a:accent6>
        <a:srgbClr val="ffc72c"/>
      </a:accent6>
      <a:hlink>
        <a:srgbClr val="001871"/>
      </a:hlink>
      <a:folHlink>
        <a:srgbClr val="963cb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325c"/>
      </a:dk2>
      <a:lt2>
        <a:srgbClr val="d0d9de"/>
      </a:lt2>
      <a:accent1>
        <a:srgbClr val="00a1e0"/>
      </a:accent1>
      <a:accent2>
        <a:srgbClr val="7c868d"/>
      </a:accent2>
      <a:accent3>
        <a:srgbClr val="00b2a9"/>
      </a:accent3>
      <a:accent4>
        <a:srgbClr val="963cbd"/>
      </a:accent4>
      <a:accent5>
        <a:srgbClr val="ed8b00"/>
      </a:accent5>
      <a:accent6>
        <a:srgbClr val="ffc72c"/>
      </a:accent6>
      <a:hlink>
        <a:srgbClr val="001871"/>
      </a:hlink>
      <a:folHlink>
        <a:srgbClr val="963cb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325c"/>
      </a:dk2>
      <a:lt2>
        <a:srgbClr val="d0d9de"/>
      </a:lt2>
      <a:accent1>
        <a:srgbClr val="00a1e0"/>
      </a:accent1>
      <a:accent2>
        <a:srgbClr val="7c868d"/>
      </a:accent2>
      <a:accent3>
        <a:srgbClr val="00b2a9"/>
      </a:accent3>
      <a:accent4>
        <a:srgbClr val="963cbd"/>
      </a:accent4>
      <a:accent5>
        <a:srgbClr val="ed8b00"/>
      </a:accent5>
      <a:accent6>
        <a:srgbClr val="ffc72c"/>
      </a:accent6>
      <a:hlink>
        <a:srgbClr val="001871"/>
      </a:hlink>
      <a:folHlink>
        <a:srgbClr val="963cb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439</TotalTime>
  <Application>LibreOffice/7.3.7.2$Linux_X86_64 LibreOffice_project/30$Build-2</Application>
  <AppVersion>15.0000</AppVersion>
  <Words>998</Words>
  <Paragraphs>102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Jefferson Jair</dc:creator>
  <dc:description/>
  <dc:language>es-CO</dc:language>
  <cp:lastModifiedBy/>
  <dcterms:modified xsi:type="dcterms:W3CDTF">2025-03-21T16:26:50Z</dcterms:modified>
  <cp:revision>21</cp:revision>
  <dc:subject/>
  <dc:title>CONSTRUFURGO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15</vt:i4>
  </property>
  <property fmtid="{D5CDD505-2E9C-101B-9397-08002B2CF9AE}" pid="3" name="PresentationFormat">
    <vt:lpwstr>Personalizado</vt:lpwstr>
  </property>
  <property fmtid="{D5CDD505-2E9C-101B-9397-08002B2CF9AE}" pid="4" name="Slides">
    <vt:i4>15</vt:i4>
  </property>
</Properties>
</file>